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7" r:id="rId1"/>
    <p:sldMasterId id="2147485140" r:id="rId2"/>
  </p:sldMasterIdLst>
  <p:notesMasterIdLst>
    <p:notesMasterId r:id="rId27"/>
  </p:notesMasterIdLst>
  <p:handoutMasterIdLst>
    <p:handoutMasterId r:id="rId28"/>
  </p:handoutMasterIdLst>
  <p:sldIdLst>
    <p:sldId id="882" r:id="rId3"/>
    <p:sldId id="1085" r:id="rId4"/>
    <p:sldId id="1077" r:id="rId5"/>
    <p:sldId id="1078" r:id="rId6"/>
    <p:sldId id="1079" r:id="rId7"/>
    <p:sldId id="1080" r:id="rId8"/>
    <p:sldId id="1088" r:id="rId9"/>
    <p:sldId id="1089" r:id="rId10"/>
    <p:sldId id="1091" r:id="rId11"/>
    <p:sldId id="1090" r:id="rId12"/>
    <p:sldId id="1086" r:id="rId13"/>
    <p:sldId id="1087" r:id="rId14"/>
    <p:sldId id="959" r:id="rId15"/>
    <p:sldId id="1081" r:id="rId16"/>
    <p:sldId id="1082" r:id="rId17"/>
    <p:sldId id="1020" r:id="rId18"/>
    <p:sldId id="1004" r:id="rId19"/>
    <p:sldId id="1062" r:id="rId20"/>
    <p:sldId id="1064" r:id="rId21"/>
    <p:sldId id="1065" r:id="rId22"/>
    <p:sldId id="1083" r:id="rId23"/>
    <p:sldId id="1084" r:id="rId24"/>
    <p:sldId id="1048" r:id="rId25"/>
    <p:sldId id="1069" r:id="rId26"/>
  </p:sldIdLst>
  <p:sldSz cx="9144000" cy="6858000" type="screen4x3"/>
  <p:notesSz cx="6797675" cy="9926638"/>
  <p:defaultTextStyle>
    <a:defPPr>
      <a:defRPr lang="en-GB"/>
    </a:defPPr>
    <a:lvl1pPr algn="l" rtl="0" eaLnBrk="0" fontAlgn="base" hangingPunct="0">
      <a:spcBef>
        <a:spcPct val="0"/>
      </a:spcBef>
      <a:spcAft>
        <a:spcPct val="0"/>
      </a:spcAft>
      <a:defRPr sz="20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0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0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0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0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99"/>
    <a:srgbClr val="800080"/>
    <a:srgbClr val="CC00FF"/>
    <a:srgbClr val="CC0000"/>
    <a:srgbClr val="3333CC"/>
    <a:srgbClr val="CC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89698" autoAdjust="0"/>
  </p:normalViewPr>
  <p:slideViewPr>
    <p:cSldViewPr>
      <p:cViewPr varScale="1">
        <p:scale>
          <a:sx n="66" d="100"/>
          <a:sy n="66" d="100"/>
        </p:scale>
        <p:origin x="1494" y="60"/>
      </p:cViewPr>
      <p:guideLst>
        <p:guide orient="horz" pos="2160"/>
        <p:guide pos="2880"/>
      </p:guideLst>
    </p:cSldViewPr>
  </p:slideViewPr>
  <p:outlineViewPr>
    <p:cViewPr>
      <p:scale>
        <a:sx n="33" d="100"/>
        <a:sy n="33" d="100"/>
      </p:scale>
      <p:origin x="0" y="20346"/>
    </p:cViewPr>
  </p:outlineViewPr>
  <p:notesTextViewPr>
    <p:cViewPr>
      <p:scale>
        <a:sx n="100" d="100"/>
        <a:sy n="100" d="100"/>
      </p:scale>
      <p:origin x="0" y="0"/>
    </p:cViewPr>
  </p:notesTextViewPr>
  <p:sorterViewPr>
    <p:cViewPr>
      <p:scale>
        <a:sx n="66" d="100"/>
        <a:sy n="66" d="100"/>
      </p:scale>
      <p:origin x="0" y="5076"/>
    </p:cViewPr>
  </p:sorterViewPr>
  <p:notesViewPr>
    <p:cSldViewPr>
      <p:cViewPr varScale="1">
        <p:scale>
          <a:sx n="76" d="100"/>
          <a:sy n="76"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GB" altLang="en-US"/>
          </a:p>
        </p:txBody>
      </p:sp>
      <p:sp>
        <p:nvSpPr>
          <p:cNvPr id="7065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GB" altLang="en-US"/>
          </a:p>
        </p:txBody>
      </p:sp>
      <p:sp>
        <p:nvSpPr>
          <p:cNvPr id="7066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GB" altLang="en-US"/>
          </a:p>
        </p:txBody>
      </p:sp>
      <p:sp>
        <p:nvSpPr>
          <p:cNvPr id="7066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54636E9D-5DFF-469A-80E0-098EAA1EF47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GB" altLang="en-US"/>
          </a:p>
        </p:txBody>
      </p:sp>
      <p:sp>
        <p:nvSpPr>
          <p:cNvPr id="2150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GB" altLang="en-US"/>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151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GB" altLang="en-US"/>
          </a:p>
        </p:txBody>
      </p:sp>
      <p:sp>
        <p:nvSpPr>
          <p:cNvPr id="2151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lvl1pPr>
          </a:lstStyle>
          <a:p>
            <a:pPr>
              <a:defRPr/>
            </a:pPr>
            <a:fld id="{49A8ABC0-6D35-4DED-B5B5-CBE2998DFA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50888" indent="-287338" defTabSz="930275">
              <a:spcBef>
                <a:spcPct val="30000"/>
              </a:spcBef>
              <a:defRPr sz="1200">
                <a:solidFill>
                  <a:schemeClr val="tx1"/>
                </a:solidFill>
                <a:latin typeface="Arial" panose="020B0604020202020204" pitchFamily="34" charset="0"/>
              </a:defRPr>
            </a:lvl2pPr>
            <a:lvl3pPr marL="1154113" indent="-230188" defTabSz="930275">
              <a:spcBef>
                <a:spcPct val="30000"/>
              </a:spcBef>
              <a:defRPr sz="1200">
                <a:solidFill>
                  <a:schemeClr val="tx1"/>
                </a:solidFill>
                <a:latin typeface="Arial" panose="020B0604020202020204" pitchFamily="34" charset="0"/>
              </a:defRPr>
            </a:lvl3pPr>
            <a:lvl4pPr marL="1616075" indent="-230188" defTabSz="930275">
              <a:spcBef>
                <a:spcPct val="30000"/>
              </a:spcBef>
              <a:defRPr sz="1200">
                <a:solidFill>
                  <a:schemeClr val="tx1"/>
                </a:solidFill>
                <a:latin typeface="Arial" panose="020B0604020202020204" pitchFamily="34" charset="0"/>
              </a:defRPr>
            </a:lvl4pPr>
            <a:lvl5pPr marL="2078038" indent="-230188" defTabSz="930275">
              <a:spcBef>
                <a:spcPct val="30000"/>
              </a:spcBef>
              <a:defRPr sz="1200">
                <a:solidFill>
                  <a:schemeClr val="tx1"/>
                </a:solidFill>
                <a:latin typeface="Arial" panose="020B0604020202020204" pitchFamily="34" charset="0"/>
              </a:defRPr>
            </a:lvl5pPr>
            <a:lvl6pPr marL="2535238" indent="-230188" defTabSz="930275" eaLnBrk="0" fontAlgn="base" hangingPunct="0">
              <a:spcBef>
                <a:spcPct val="30000"/>
              </a:spcBef>
              <a:spcAft>
                <a:spcPct val="0"/>
              </a:spcAft>
              <a:defRPr sz="1200">
                <a:solidFill>
                  <a:schemeClr val="tx1"/>
                </a:solidFill>
                <a:latin typeface="Arial" panose="020B0604020202020204" pitchFamily="34" charset="0"/>
              </a:defRPr>
            </a:lvl6pPr>
            <a:lvl7pPr marL="2992438" indent="-230188" defTabSz="930275" eaLnBrk="0" fontAlgn="base" hangingPunct="0">
              <a:spcBef>
                <a:spcPct val="30000"/>
              </a:spcBef>
              <a:spcAft>
                <a:spcPct val="0"/>
              </a:spcAft>
              <a:defRPr sz="1200">
                <a:solidFill>
                  <a:schemeClr val="tx1"/>
                </a:solidFill>
                <a:latin typeface="Arial" panose="020B0604020202020204" pitchFamily="34" charset="0"/>
              </a:defRPr>
            </a:lvl7pPr>
            <a:lvl8pPr marL="3449638" indent="-230188" defTabSz="930275" eaLnBrk="0" fontAlgn="base" hangingPunct="0">
              <a:spcBef>
                <a:spcPct val="30000"/>
              </a:spcBef>
              <a:spcAft>
                <a:spcPct val="0"/>
              </a:spcAft>
              <a:defRPr sz="1200">
                <a:solidFill>
                  <a:schemeClr val="tx1"/>
                </a:solidFill>
                <a:latin typeface="Arial" panose="020B0604020202020204" pitchFamily="34" charset="0"/>
              </a:defRPr>
            </a:lvl8pPr>
            <a:lvl9pPr marL="3906838" indent="-230188"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A1E496-D425-4EF5-A3C2-7DDA2332592E}" type="slidenum">
              <a:rPr lang="en-GB" altLang="en-US">
                <a:solidFill>
                  <a:srgbClr val="000000"/>
                </a:solidFill>
              </a:rPr>
              <a:pPr>
                <a:spcBef>
                  <a:spcPct val="0"/>
                </a:spcBef>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E513E9-24DD-4D77-8AC0-8EEC9140F8FD}" type="slidenum">
              <a:rPr lang="en-GB" altLang="en-US"/>
              <a:pPr>
                <a:spcBef>
                  <a:spcPct val="0"/>
                </a:spcBef>
              </a:pPr>
              <a:t>16</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501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5E9542-D4E7-4C40-966F-29368447F43A}" type="slidenum">
              <a:rPr lang="en-GB" altLang="en-US"/>
              <a:pPr>
                <a:spcBef>
                  <a:spcPct val="0"/>
                </a:spcBef>
              </a:pPr>
              <a:t>17</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522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3A77FF-77A1-4492-93E1-16A6AA7095B6}" type="slidenum">
              <a:rPr lang="en-GB" altLang="en-US"/>
              <a:pPr>
                <a:spcBef>
                  <a:spcPct val="0"/>
                </a:spcBef>
              </a:pPr>
              <a:t>18</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5427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927458-3A8F-40A2-AB17-172E69F18D3B}" type="slidenum">
              <a:rPr lang="en-GB" altLang="en-US"/>
              <a:pPr>
                <a:spcBef>
                  <a:spcPct val="0"/>
                </a:spcBef>
              </a:pPr>
              <a:t>19</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563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C1485C-61B8-4555-92CC-7207C884BC12}" type="slidenum">
              <a:rPr lang="en-GB" altLang="en-US"/>
              <a:pPr>
                <a:spcBef>
                  <a:spcPct val="0"/>
                </a:spcBef>
              </a:pPr>
              <a:t>20</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E99D27-991B-4C9A-89EE-EE1B4A23680B}" type="slidenum">
              <a:rPr lang="en-GB" altLang="en-US"/>
              <a:pPr>
                <a:spcBef>
                  <a:spcPct val="0"/>
                </a:spcBef>
              </a:pPr>
              <a:t>21</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2F7BC8-A322-4984-B0CD-43453FC95C05}" type="slidenum">
              <a:rPr lang="en-GB" altLang="en-US"/>
              <a:pPr>
                <a:spcBef>
                  <a:spcPct val="0"/>
                </a:spcBef>
              </a:pPr>
              <a:t>22</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1103A1-6DEE-4BFC-95AA-7A1E52EF8E0B}" type="slidenum">
              <a:rPr lang="en-GB" altLang="en-US"/>
              <a:pPr>
                <a:spcBef>
                  <a:spcPct val="0"/>
                </a:spcBef>
              </a:pPr>
              <a:t>23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046810-8532-4B82-9FD5-C61B9D89615A}"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8EC969-8147-4B88-A2DF-FEDF773751C9}" type="slidenum">
              <a:rPr lang="en-GB" altLang="en-US"/>
              <a:pPr>
                <a:spcBef>
                  <a:spcPct val="0"/>
                </a:spcBef>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E705A7-CF50-454D-BC19-3768AF9B3987}" type="slidenum">
              <a:rPr lang="en-GB" altLang="en-US">
                <a:cs typeface="Arial" panose="020B0604020202020204" pitchFamily="34" charset="0"/>
              </a:rPr>
              <a:pPr>
                <a:spcBef>
                  <a:spcPct val="0"/>
                </a:spcBef>
              </a:pPr>
              <a:t>7</a:t>
            </a:fld>
            <a:endParaRPr lang="en-GB" altLang="en-US">
              <a:cs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D382C-3788-429E-96E5-AB3E40CA6CEF}" type="slidenum">
              <a:rPr lang="en-GB" altLang="en-US"/>
              <a:pPr>
                <a:spcBef>
                  <a:spcPct val="0"/>
                </a:spcBef>
              </a:pPr>
              <a:t>11</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C7E1EB-F99D-427D-9324-8FFF882C30CB}" type="slidenum">
              <a:rPr lang="en-GB" altLang="en-US">
                <a:cs typeface="Arial" panose="020B0604020202020204" pitchFamily="34" charset="0"/>
              </a:rPr>
              <a:pPr>
                <a:spcBef>
                  <a:spcPct val="0"/>
                </a:spcBef>
              </a:pPr>
              <a:t>12</a:t>
            </a:fld>
            <a:endParaRPr lang="en-GB" altLang="en-US">
              <a:cs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algn="ctr" eaLnBrk="1" hangingPunct="1">
              <a:spcBef>
                <a:spcPct val="50000"/>
              </a:spcBef>
            </a:pPr>
            <a:endParaRPr lang="en-GB"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r>
              <a:rPr lang="en-GB" altLang="en-US" smtClean="0">
                <a:latin typeface="Arial" panose="020B0604020202020204" pitchFamily="34" charset="0"/>
                <a:cs typeface="Arial" panose="020B0604020202020204" pitchFamily="34" charset="0"/>
              </a:rPr>
              <a:t>These are typical spelling mistakes and almost every child makes mistakes of this nature. </a:t>
            </a:r>
          </a:p>
          <a:p>
            <a:pPr eaLnBrk="1" hangingPunct="1"/>
            <a:endParaRPr lang="en-GB" altLang="en-US" smtClean="0">
              <a:latin typeface="Arial" panose="020B0604020202020204" pitchFamily="34" charset="0"/>
              <a:cs typeface="Arial" panose="020B0604020202020204" pitchFamily="34" charset="0"/>
            </a:endParaRPr>
          </a:p>
          <a:p>
            <a:pPr eaLnBrk="1" hangingPunct="1"/>
            <a:r>
              <a:rPr lang="en-GB" altLang="en-US" smtClean="0">
                <a:latin typeface="Arial" panose="020B0604020202020204" pitchFamily="34" charset="0"/>
                <a:cs typeface="Arial" panose="020B0604020202020204" pitchFamily="34" charset="0"/>
              </a:rPr>
              <a:t>What does spelling require?</a:t>
            </a:r>
          </a:p>
          <a:p>
            <a:pPr eaLnBrk="1" hangingPunct="1"/>
            <a:endParaRPr lang="en-GB" altLang="en-US" smtClean="0">
              <a:latin typeface="Arial" panose="020B0604020202020204" pitchFamily="34" charset="0"/>
              <a:cs typeface="Arial" panose="020B0604020202020204" pitchFamily="34" charset="0"/>
            </a:endParaRPr>
          </a:p>
          <a:p>
            <a:pPr eaLnBrk="1" hangingPunct="1"/>
            <a:r>
              <a:rPr lang="en-GB" altLang="en-US" smtClean="0">
                <a:latin typeface="Arial" panose="020B0604020202020204" pitchFamily="34" charset="0"/>
                <a:cs typeface="Arial" panose="020B0604020202020204" pitchFamily="34" charset="0"/>
              </a:rPr>
              <a:t>Spelling requires recall</a:t>
            </a:r>
          </a:p>
          <a:p>
            <a:pPr eaLnBrk="1" hangingPunct="1"/>
            <a:endParaRPr lang="en-GB" altLang="en-US" smtClean="0">
              <a:latin typeface="Arial" panose="020B0604020202020204" pitchFamily="34" charset="0"/>
              <a:cs typeface="Arial" panose="020B0604020202020204" pitchFamily="34" charset="0"/>
            </a:endParaRPr>
          </a:p>
          <a:p>
            <a:pPr eaLnBrk="1" hangingPunct="1"/>
            <a:r>
              <a:rPr lang="en-GB" altLang="en-US" smtClean="0">
                <a:latin typeface="Arial" panose="020B0604020202020204" pitchFamily="34" charset="0"/>
                <a:cs typeface="Arial" panose="020B0604020202020204" pitchFamily="34" charset="0"/>
              </a:rPr>
              <a:t>Reading requires recognition</a:t>
            </a:r>
          </a:p>
          <a:p>
            <a:pPr eaLnBrk="1" hangingPunct="1"/>
            <a:endParaRPr lang="en-GB" altLang="en-US" smtClean="0">
              <a:latin typeface="Arial" panose="020B0604020202020204" pitchFamily="34" charset="0"/>
              <a:cs typeface="Arial" panose="020B0604020202020204" pitchFamily="34" charset="0"/>
            </a:endParaRPr>
          </a:p>
          <a:p>
            <a:pPr eaLnBrk="1" hangingPunct="1"/>
            <a:r>
              <a:rPr lang="en-GB" altLang="en-US" smtClean="0">
                <a:latin typeface="Arial" panose="020B0604020202020204" pitchFamily="34" charset="0"/>
                <a:cs typeface="Arial" panose="020B0604020202020204" pitchFamily="34" charset="0"/>
              </a:rPr>
              <a:t>Recall is harder than recognition</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cs typeface="Arial" panose="020B0604020202020204" pitchFamily="34" charset="0"/>
              </a:rPr>
              <a:t>One of the reasons that spelling is harder than reading has to do with the way that the memory works. Spelling involves recall. Reading involves recognition. Recall is harder than recognition</a:t>
            </a:r>
          </a:p>
          <a:p>
            <a:pPr eaLnBrk="1" hangingPunct="1"/>
            <a:r>
              <a:rPr lang="en-GB" altLang="en-US" smtClean="0">
                <a:latin typeface="Arial" panose="020B0604020202020204" pitchFamily="34" charset="0"/>
                <a:cs typeface="Arial" panose="020B0604020202020204" pitchFamily="34" charset="0"/>
              </a:rPr>
              <a:t>Traditionally most children with dyslexia have poor working memory.</a:t>
            </a:r>
            <a:endParaRPr lang="en-US" altLang="en-US" smtClean="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F1825C-AB1C-4290-B7A4-07DCA74182F1}" type="slidenum">
              <a:rPr lang="en-GB" altLang="en-US"/>
              <a:pPr>
                <a:spcBef>
                  <a:spcPct val="0"/>
                </a:spcBef>
              </a:pPr>
              <a:t>13</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5B5933-0DC0-407A-A49D-0B88495C84B6}" type="slidenum">
              <a:rPr lang="en-GB" altLang="en-US"/>
              <a:pPr>
                <a:spcBef>
                  <a:spcPct val="0"/>
                </a:spcBef>
              </a:pPr>
              <a:t>14</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GB" altLang="en-US" smtClean="0">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4913FC-F18F-413A-A51D-1C2C6F3D48BD}" type="slidenum">
              <a:rPr lang="en-GB" altLang="en-US"/>
              <a:pPr>
                <a:spcBef>
                  <a:spcPct val="0"/>
                </a:spcBef>
              </a:pPr>
              <a:t>15</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8D50D9B1-A223-4BD4-9A86-FCCE291983FA}" type="slidenum">
              <a:rPr lang="en-US" altLang="en-US"/>
              <a:pPr>
                <a:defRPr/>
              </a:pPr>
              <a:t>‹#›</a:t>
            </a:fld>
            <a:endParaRPr lang="en-US" altLang="en-US"/>
          </a:p>
        </p:txBody>
      </p:sp>
    </p:spTree>
    <p:extLst>
      <p:ext uri="{BB962C8B-B14F-4D97-AF65-F5344CB8AC3E}">
        <p14:creationId xmlns:p14="http://schemas.microsoft.com/office/powerpoint/2010/main" val="129681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AB6622AE-01C2-44F8-A2DA-9D137BEC8BC9}" type="slidenum">
              <a:rPr lang="en-US" altLang="en-US"/>
              <a:pPr>
                <a:defRPr/>
              </a:pPr>
              <a:t>‹#›</a:t>
            </a:fld>
            <a:endParaRPr lang="en-US" altLang="en-US"/>
          </a:p>
        </p:txBody>
      </p:sp>
    </p:spTree>
    <p:extLst>
      <p:ext uri="{BB962C8B-B14F-4D97-AF65-F5344CB8AC3E}">
        <p14:creationId xmlns:p14="http://schemas.microsoft.com/office/powerpoint/2010/main" val="22964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409575"/>
            <a:ext cx="2009775" cy="55340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49275" y="409575"/>
            <a:ext cx="5880100" cy="55340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7ACDBEB0-1F53-4BDE-851E-85856A2A28A3}" type="slidenum">
              <a:rPr lang="en-US" altLang="en-US"/>
              <a:pPr>
                <a:defRPr/>
              </a:pPr>
              <a:t>‹#›</a:t>
            </a:fld>
            <a:endParaRPr lang="en-US" altLang="en-US"/>
          </a:p>
        </p:txBody>
      </p:sp>
    </p:spTree>
    <p:extLst>
      <p:ext uri="{BB962C8B-B14F-4D97-AF65-F5344CB8AC3E}">
        <p14:creationId xmlns:p14="http://schemas.microsoft.com/office/powerpoint/2010/main" val="59864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9275" y="409575"/>
            <a:ext cx="5786438" cy="733425"/>
          </a:xfrm>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b="1"/>
            </a:lvl1pPr>
          </a:lstStyle>
          <a:p>
            <a:pPr>
              <a:defRPr/>
            </a:pPr>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smtClean="0"/>
            </a:lvl1pPr>
          </a:lstStyle>
          <a:p>
            <a:pPr>
              <a:defRPr/>
            </a:pPr>
            <a:fld id="{C5D686E0-C3C6-402D-9820-9BD1A69DFB09}" type="slidenum">
              <a:rPr lang="en-US" altLang="en-US"/>
              <a:pPr>
                <a:defRPr/>
              </a:pPr>
              <a:t>‹#›</a:t>
            </a:fld>
            <a:endParaRPr lang="en-US" altLang="en-US"/>
          </a:p>
        </p:txBody>
      </p:sp>
    </p:spTree>
    <p:extLst>
      <p:ext uri="{BB962C8B-B14F-4D97-AF65-F5344CB8AC3E}">
        <p14:creationId xmlns:p14="http://schemas.microsoft.com/office/powerpoint/2010/main" val="384189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49275" y="409575"/>
            <a:ext cx="5786438" cy="733425"/>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549275" y="1600200"/>
            <a:ext cx="8042275" cy="43434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F38E7507-B633-4E59-A2E9-F78593334652}" type="slidenum">
              <a:rPr lang="en-US" altLang="en-US"/>
              <a:pPr>
                <a:defRPr/>
              </a:pPr>
              <a:t>‹#›</a:t>
            </a:fld>
            <a:endParaRPr lang="en-US" altLang="en-US"/>
          </a:p>
        </p:txBody>
      </p:sp>
    </p:spTree>
    <p:extLst>
      <p:ext uri="{BB962C8B-B14F-4D97-AF65-F5344CB8AC3E}">
        <p14:creationId xmlns:p14="http://schemas.microsoft.com/office/powerpoint/2010/main" val="374131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9275" y="409575"/>
            <a:ext cx="8042275" cy="55340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3"/>
          <p:cNvSpPr>
            <a:spLocks noGrp="1"/>
          </p:cNvSpPr>
          <p:nvPr>
            <p:ph type="dt" sz="half" idx="10"/>
          </p:nvPr>
        </p:nvSpPr>
        <p:spPr/>
        <p:txBody>
          <a:bodyPr/>
          <a:lstStyle>
            <a:lvl1pPr>
              <a:defRPr b="1"/>
            </a:lvl1pPr>
          </a:lstStyle>
          <a:p>
            <a:pPr>
              <a:defRPr/>
            </a:pPr>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smtClean="0"/>
            </a:lvl1pPr>
          </a:lstStyle>
          <a:p>
            <a:pPr>
              <a:defRPr/>
            </a:pPr>
            <a:fld id="{36E0EBA3-F8D9-4F33-AFA8-568DBE94B84D}" type="slidenum">
              <a:rPr lang="en-US" altLang="en-US"/>
              <a:pPr>
                <a:defRPr/>
              </a:pPr>
              <a:t>‹#›</a:t>
            </a:fld>
            <a:endParaRPr lang="en-US" altLang="en-US"/>
          </a:p>
        </p:txBody>
      </p:sp>
    </p:spTree>
    <p:extLst>
      <p:ext uri="{BB962C8B-B14F-4D97-AF65-F5344CB8AC3E}">
        <p14:creationId xmlns:p14="http://schemas.microsoft.com/office/powerpoint/2010/main" val="457955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4" descr="ES Title 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86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ull Copy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3763707"/>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itle Placeholder 1"/>
          <p:cNvSpPr>
            <a:spLocks noGrp="1"/>
          </p:cNvSpPr>
          <p:nvPr>
            <p:ph type="title"/>
          </p:nvPr>
        </p:nvSpPr>
        <p:spPr>
          <a:xfrm>
            <a:off x="457200" y="274639"/>
            <a:ext cx="8229600" cy="357167"/>
          </a:xfrm>
          <a:prstGeom prst="rect">
            <a:avLst/>
          </a:prstGeom>
        </p:spPr>
        <p:txBody>
          <a:bodyPr lIns="0" tIns="0" rIns="0" bIns="0" rtlCol="0" anchor="ctr">
            <a:normAutofit/>
          </a:bodyPr>
          <a:lstStyle>
            <a:lvl1pPr algn="l">
              <a:defRPr sz="2000" b="1">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34842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50/50 Slide">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57200" y="1600200"/>
            <a:ext cx="4038600" cy="3763707"/>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648200" y="1600200"/>
            <a:ext cx="4038600" cy="3763707"/>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457200" y="274639"/>
            <a:ext cx="8229600" cy="357167"/>
          </a:xfrm>
          <a:prstGeom prst="rect">
            <a:avLst/>
          </a:prstGeom>
        </p:spPr>
        <p:txBody>
          <a:bodyPr lIns="0" tIns="0" rIns="0" bIns="0" rtlCol="0" anchor="ctr">
            <a:normAutofit/>
          </a:bodyPr>
          <a:lstStyle>
            <a:lvl1pPr algn="l">
              <a:defRPr sz="2000" b="1">
                <a:latin typeface="Verdana"/>
                <a:cs typeface="Verdana"/>
              </a:defRPr>
            </a:lvl1pPr>
          </a:lstStyle>
          <a:p>
            <a:r>
              <a:rPr lang="en-US" smtClean="0"/>
              <a:t>Click to edit Master title style</a:t>
            </a:r>
            <a:endParaRPr lang="en-US" dirty="0"/>
          </a:p>
        </p:txBody>
      </p:sp>
    </p:spTree>
    <p:extLst>
      <p:ext uri="{BB962C8B-B14F-4D97-AF65-F5344CB8AC3E}">
        <p14:creationId xmlns:p14="http://schemas.microsoft.com/office/powerpoint/2010/main" val="1609878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941388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457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6BF5B4EB-1D55-4B26-B227-620DA5AEE4B2}" type="slidenum">
              <a:rPr lang="en-US" altLang="en-US"/>
              <a:pPr>
                <a:defRPr/>
              </a:pPr>
              <a:t>‹#›</a:t>
            </a:fld>
            <a:endParaRPr lang="en-US" altLang="en-US"/>
          </a:p>
        </p:txBody>
      </p:sp>
    </p:spTree>
    <p:extLst>
      <p:ext uri="{BB962C8B-B14F-4D97-AF65-F5344CB8AC3E}">
        <p14:creationId xmlns:p14="http://schemas.microsoft.com/office/powerpoint/2010/main" val="327337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1129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5157788"/>
            <a:ext cx="2155825" cy="139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847975" y="5157788"/>
            <a:ext cx="2155825" cy="139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62936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479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1957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0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40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189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5027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70325" y="2813050"/>
            <a:ext cx="1133475" cy="37417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2813050"/>
            <a:ext cx="3249612" cy="3741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882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b="1"/>
            </a:lvl1pPr>
          </a:lstStyle>
          <a:p>
            <a:pPr>
              <a:defRPr/>
            </a:pPr>
            <a:endParaRPr lang="en-US"/>
          </a:p>
        </p:txBody>
      </p:sp>
      <p:sp>
        <p:nvSpPr>
          <p:cNvPr id="5" name="Footer Placeholder 4"/>
          <p:cNvSpPr>
            <a:spLocks noGrp="1"/>
          </p:cNvSpPr>
          <p:nvPr>
            <p:ph type="ftr" sz="quarter" idx="11"/>
          </p:nvPr>
        </p:nvSpPr>
        <p:spPr/>
        <p:txBody>
          <a:bodyPr/>
          <a:lstStyle>
            <a:lvl1pPr>
              <a:defRPr b="1"/>
            </a:lvl1pPr>
          </a:lstStyle>
          <a:p>
            <a:pPr>
              <a:defRPr/>
            </a:pPr>
            <a:endParaRPr lang="en-US"/>
          </a:p>
        </p:txBody>
      </p:sp>
      <p:sp>
        <p:nvSpPr>
          <p:cNvPr id="6" name="Slide Number Placeholder 5"/>
          <p:cNvSpPr>
            <a:spLocks noGrp="1"/>
          </p:cNvSpPr>
          <p:nvPr>
            <p:ph type="sldNum" sz="quarter" idx="12"/>
          </p:nvPr>
        </p:nvSpPr>
        <p:spPr/>
        <p:txBody>
          <a:bodyPr/>
          <a:lstStyle>
            <a:lvl1pPr>
              <a:defRPr b="1" smtClean="0"/>
            </a:lvl1pPr>
          </a:lstStyle>
          <a:p>
            <a:pPr>
              <a:defRPr/>
            </a:pPr>
            <a:fld id="{8E867111-DBC2-4D5C-A2BD-03F11BC124EF}" type="slidenum">
              <a:rPr lang="en-US" altLang="en-US"/>
              <a:pPr>
                <a:defRPr/>
              </a:pPr>
              <a:t>‹#›</a:t>
            </a:fld>
            <a:endParaRPr lang="en-US" altLang="en-US"/>
          </a:p>
        </p:txBody>
      </p:sp>
    </p:spTree>
    <p:extLst>
      <p:ext uri="{BB962C8B-B14F-4D97-AF65-F5344CB8AC3E}">
        <p14:creationId xmlns:p14="http://schemas.microsoft.com/office/powerpoint/2010/main" val="67385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49275" y="1600200"/>
            <a:ext cx="394493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394493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smtClean="0"/>
            </a:lvl1pPr>
          </a:lstStyle>
          <a:p>
            <a:pPr>
              <a:defRPr/>
            </a:pPr>
            <a:fld id="{7D82470B-8F5D-47ED-AC98-EB756BF10D60}" type="slidenum">
              <a:rPr lang="en-US" altLang="en-US"/>
              <a:pPr>
                <a:defRPr/>
              </a:pPr>
              <a:t>‹#›</a:t>
            </a:fld>
            <a:endParaRPr lang="en-US" altLang="en-US"/>
          </a:p>
        </p:txBody>
      </p:sp>
    </p:spTree>
    <p:extLst>
      <p:ext uri="{BB962C8B-B14F-4D97-AF65-F5344CB8AC3E}">
        <p14:creationId xmlns:p14="http://schemas.microsoft.com/office/powerpoint/2010/main" val="44998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b="1"/>
            </a:lvl1pPr>
          </a:lstStyle>
          <a:p>
            <a:pPr>
              <a:defRPr/>
            </a:pPr>
            <a:endParaRPr lang="en-US"/>
          </a:p>
        </p:txBody>
      </p:sp>
      <p:sp>
        <p:nvSpPr>
          <p:cNvPr id="8" name="Footer Placeholder 4"/>
          <p:cNvSpPr>
            <a:spLocks noGrp="1"/>
          </p:cNvSpPr>
          <p:nvPr>
            <p:ph type="ftr" sz="quarter" idx="11"/>
          </p:nvPr>
        </p:nvSpPr>
        <p:spPr/>
        <p:txBody>
          <a:bodyPr/>
          <a:lstStyle>
            <a:lvl1pPr>
              <a:defRPr b="1"/>
            </a:lvl1pPr>
          </a:lstStyle>
          <a:p>
            <a:pPr>
              <a:defRPr/>
            </a:pPr>
            <a:endParaRPr lang="en-US"/>
          </a:p>
        </p:txBody>
      </p:sp>
      <p:sp>
        <p:nvSpPr>
          <p:cNvPr id="9" name="Slide Number Placeholder 5"/>
          <p:cNvSpPr>
            <a:spLocks noGrp="1"/>
          </p:cNvSpPr>
          <p:nvPr>
            <p:ph type="sldNum" sz="quarter" idx="12"/>
          </p:nvPr>
        </p:nvSpPr>
        <p:spPr/>
        <p:txBody>
          <a:bodyPr/>
          <a:lstStyle>
            <a:lvl1pPr>
              <a:defRPr b="1" smtClean="0"/>
            </a:lvl1pPr>
          </a:lstStyle>
          <a:p>
            <a:pPr>
              <a:defRPr/>
            </a:pPr>
            <a:fld id="{A54F1C2B-95BE-4749-984F-D6B3D1D32B17}" type="slidenum">
              <a:rPr lang="en-US" altLang="en-US"/>
              <a:pPr>
                <a:defRPr/>
              </a:pPr>
              <a:t>‹#›</a:t>
            </a:fld>
            <a:endParaRPr lang="en-US" altLang="en-US"/>
          </a:p>
        </p:txBody>
      </p:sp>
    </p:spTree>
    <p:extLst>
      <p:ext uri="{BB962C8B-B14F-4D97-AF65-F5344CB8AC3E}">
        <p14:creationId xmlns:p14="http://schemas.microsoft.com/office/powerpoint/2010/main" val="387100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b="1"/>
            </a:lvl1pPr>
          </a:lstStyle>
          <a:p>
            <a:pPr>
              <a:defRPr/>
            </a:pPr>
            <a:endParaRPr lang="en-US"/>
          </a:p>
        </p:txBody>
      </p:sp>
      <p:sp>
        <p:nvSpPr>
          <p:cNvPr id="4" name="Footer Placeholder 4"/>
          <p:cNvSpPr>
            <a:spLocks noGrp="1"/>
          </p:cNvSpPr>
          <p:nvPr>
            <p:ph type="ftr" sz="quarter" idx="11"/>
          </p:nvPr>
        </p:nvSpPr>
        <p:spPr/>
        <p:txBody>
          <a:bodyPr/>
          <a:lstStyle>
            <a:lvl1pPr>
              <a:defRPr b="1"/>
            </a:lvl1pPr>
          </a:lstStyle>
          <a:p>
            <a:pPr>
              <a:defRPr/>
            </a:pPr>
            <a:endParaRPr lang="en-US"/>
          </a:p>
        </p:txBody>
      </p:sp>
      <p:sp>
        <p:nvSpPr>
          <p:cNvPr id="5" name="Slide Number Placeholder 5"/>
          <p:cNvSpPr>
            <a:spLocks noGrp="1"/>
          </p:cNvSpPr>
          <p:nvPr>
            <p:ph type="sldNum" sz="quarter" idx="12"/>
          </p:nvPr>
        </p:nvSpPr>
        <p:spPr/>
        <p:txBody>
          <a:bodyPr/>
          <a:lstStyle>
            <a:lvl1pPr>
              <a:defRPr b="1" smtClean="0"/>
            </a:lvl1pPr>
          </a:lstStyle>
          <a:p>
            <a:pPr>
              <a:defRPr/>
            </a:pPr>
            <a:fld id="{8F2B199E-2B6C-4129-9409-70688577130A}" type="slidenum">
              <a:rPr lang="en-US" altLang="en-US"/>
              <a:pPr>
                <a:defRPr/>
              </a:pPr>
              <a:t>‹#›</a:t>
            </a:fld>
            <a:endParaRPr lang="en-US" altLang="en-US"/>
          </a:p>
        </p:txBody>
      </p:sp>
    </p:spTree>
    <p:extLst>
      <p:ext uri="{BB962C8B-B14F-4D97-AF65-F5344CB8AC3E}">
        <p14:creationId xmlns:p14="http://schemas.microsoft.com/office/powerpoint/2010/main" val="46660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lvl1pPr>
          </a:lstStyle>
          <a:p>
            <a:pPr>
              <a:defRPr/>
            </a:pPr>
            <a:endParaRPr lang="en-US"/>
          </a:p>
        </p:txBody>
      </p:sp>
      <p:sp>
        <p:nvSpPr>
          <p:cNvPr id="3" name="Footer Placeholder 4"/>
          <p:cNvSpPr>
            <a:spLocks noGrp="1"/>
          </p:cNvSpPr>
          <p:nvPr>
            <p:ph type="ftr" sz="quarter" idx="11"/>
          </p:nvPr>
        </p:nvSpPr>
        <p:spPr/>
        <p:txBody>
          <a:bodyPr/>
          <a:lstStyle>
            <a:lvl1pPr>
              <a:defRPr b="1"/>
            </a:lvl1pPr>
          </a:lstStyle>
          <a:p>
            <a:pPr>
              <a:defRPr/>
            </a:pPr>
            <a:endParaRPr lang="en-US"/>
          </a:p>
        </p:txBody>
      </p:sp>
      <p:sp>
        <p:nvSpPr>
          <p:cNvPr id="4" name="Slide Number Placeholder 5"/>
          <p:cNvSpPr>
            <a:spLocks noGrp="1"/>
          </p:cNvSpPr>
          <p:nvPr>
            <p:ph type="sldNum" sz="quarter" idx="12"/>
          </p:nvPr>
        </p:nvSpPr>
        <p:spPr>
          <a:xfrm>
            <a:off x="8027988" y="6381750"/>
            <a:ext cx="990600" cy="365125"/>
          </a:xfrm>
        </p:spPr>
        <p:txBody>
          <a:bodyPr/>
          <a:lstStyle>
            <a:lvl1pPr>
              <a:defRPr b="1" smtClean="0"/>
            </a:lvl1pPr>
          </a:lstStyle>
          <a:p>
            <a:pPr>
              <a:defRPr/>
            </a:pPr>
            <a:fld id="{617204AD-9EB3-4A97-9857-3A809811C663}" type="slidenum">
              <a:rPr lang="en-US" altLang="en-US"/>
              <a:pPr>
                <a:defRPr/>
              </a:pPr>
              <a:t>‹#›</a:t>
            </a:fld>
            <a:endParaRPr lang="en-US" altLang="en-US"/>
          </a:p>
        </p:txBody>
      </p:sp>
    </p:spTree>
    <p:extLst>
      <p:ext uri="{BB962C8B-B14F-4D97-AF65-F5344CB8AC3E}">
        <p14:creationId xmlns:p14="http://schemas.microsoft.com/office/powerpoint/2010/main" val="318406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smtClean="0"/>
            </a:lvl1pPr>
          </a:lstStyle>
          <a:p>
            <a:pPr>
              <a:defRPr/>
            </a:pPr>
            <a:fld id="{5C2ECFFE-74FD-4590-9D46-F77717722C9A}" type="slidenum">
              <a:rPr lang="en-US" altLang="en-US"/>
              <a:pPr>
                <a:defRPr/>
              </a:pPr>
              <a:t>‹#›</a:t>
            </a:fld>
            <a:endParaRPr lang="en-US" altLang="en-US"/>
          </a:p>
        </p:txBody>
      </p:sp>
    </p:spTree>
    <p:extLst>
      <p:ext uri="{BB962C8B-B14F-4D97-AF65-F5344CB8AC3E}">
        <p14:creationId xmlns:p14="http://schemas.microsoft.com/office/powerpoint/2010/main" val="16302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b="1"/>
            </a:lvl1pPr>
          </a:lstStyle>
          <a:p>
            <a:pPr>
              <a:defRPr/>
            </a:pPr>
            <a:endParaRPr lang="en-US"/>
          </a:p>
        </p:txBody>
      </p:sp>
      <p:sp>
        <p:nvSpPr>
          <p:cNvPr id="6" name="Footer Placeholder 4"/>
          <p:cNvSpPr>
            <a:spLocks noGrp="1"/>
          </p:cNvSpPr>
          <p:nvPr>
            <p:ph type="ftr" sz="quarter" idx="11"/>
          </p:nvPr>
        </p:nvSpPr>
        <p:spPr/>
        <p:txBody>
          <a:bodyPr/>
          <a:lstStyle>
            <a:lvl1pPr>
              <a:defRPr b="1"/>
            </a:lvl1pPr>
          </a:lstStyle>
          <a:p>
            <a:pPr>
              <a:defRPr/>
            </a:pPr>
            <a:endParaRPr lang="en-US"/>
          </a:p>
        </p:txBody>
      </p:sp>
      <p:sp>
        <p:nvSpPr>
          <p:cNvPr id="7" name="Slide Number Placeholder 5"/>
          <p:cNvSpPr>
            <a:spLocks noGrp="1"/>
          </p:cNvSpPr>
          <p:nvPr>
            <p:ph type="sldNum" sz="quarter" idx="12"/>
          </p:nvPr>
        </p:nvSpPr>
        <p:spPr/>
        <p:txBody>
          <a:bodyPr/>
          <a:lstStyle>
            <a:lvl1pPr>
              <a:defRPr b="1" smtClean="0"/>
            </a:lvl1pPr>
          </a:lstStyle>
          <a:p>
            <a:pPr>
              <a:defRPr/>
            </a:pPr>
            <a:fld id="{4A84E703-1496-415A-92D7-F22A9D42034D}" type="slidenum">
              <a:rPr lang="en-US" altLang="en-US"/>
              <a:pPr>
                <a:defRPr/>
              </a:pPr>
              <a:t>‹#›</a:t>
            </a:fld>
            <a:endParaRPr lang="en-US" altLang="en-US"/>
          </a:p>
        </p:txBody>
      </p:sp>
    </p:spTree>
    <p:extLst>
      <p:ext uri="{BB962C8B-B14F-4D97-AF65-F5344CB8AC3E}">
        <p14:creationId xmlns:p14="http://schemas.microsoft.com/office/powerpoint/2010/main" val="35735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409575"/>
            <a:ext cx="5786438"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FFFFFF"/>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3600" b="0" smtClean="0">
                <a:solidFill>
                  <a:srgbClr val="FFFFFF"/>
                </a:solidFill>
                <a:latin typeface="News Gothic MT"/>
              </a:defRPr>
            </a:lvl1pPr>
          </a:lstStyle>
          <a:p>
            <a:pPr>
              <a:defRPr/>
            </a:pPr>
            <a:fld id="{B86FEB39-202B-4D4F-B7C9-AF15FAFD0714}" type="slidenum">
              <a:rPr lang="en-US" altLang="en-US"/>
              <a:pPr>
                <a:defRPr/>
              </a:pPr>
              <a:t>‹#›</a:t>
            </a:fld>
            <a:endParaRPr lang="en-US" altLang="en-US"/>
          </a:p>
        </p:txBody>
      </p:sp>
      <p:pic>
        <p:nvPicPr>
          <p:cNvPr id="1031" name="Picture 6" descr="SE7-Logo-SEN.jpe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335713" y="228600"/>
            <a:ext cx="2794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
          <p:cNvSpPr txBox="1">
            <a:spLocks noChangeArrowheads="1"/>
          </p:cNvSpPr>
          <p:nvPr userDrawn="1"/>
        </p:nvSpPr>
        <p:spPr bwMode="auto">
          <a:xfrm>
            <a:off x="7004050" y="6365875"/>
            <a:ext cx="2017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pitchFamily="34" charset="0"/>
                <a:ea typeface="MS PGothic" pitchFamily="34" charset="-128"/>
              </a:defRPr>
            </a:lvl1pPr>
            <a:lvl2pPr marL="742950" indent="-285750" eaLnBrk="0" hangingPunct="0">
              <a:defRPr sz="2000" b="1">
                <a:solidFill>
                  <a:schemeClr val="tx1"/>
                </a:solidFill>
                <a:latin typeface="Arial" pitchFamily="34" charset="0"/>
                <a:ea typeface="MS PGothic" pitchFamily="34" charset="-128"/>
              </a:defRPr>
            </a:lvl2pPr>
            <a:lvl3pPr marL="1143000" indent="-228600" eaLnBrk="0" hangingPunct="0">
              <a:defRPr sz="2000" b="1">
                <a:solidFill>
                  <a:schemeClr val="tx1"/>
                </a:solidFill>
                <a:latin typeface="Arial" pitchFamily="34" charset="0"/>
                <a:ea typeface="MS PGothic" pitchFamily="34" charset="-128"/>
              </a:defRPr>
            </a:lvl3pPr>
            <a:lvl4pPr marL="1600200" indent="-228600" eaLnBrk="0" hangingPunct="0">
              <a:defRPr sz="2000" b="1">
                <a:solidFill>
                  <a:schemeClr val="tx1"/>
                </a:solidFill>
                <a:latin typeface="Arial" pitchFamily="34" charset="0"/>
                <a:ea typeface="MS PGothic" pitchFamily="34" charset="-128"/>
              </a:defRPr>
            </a:lvl4pPr>
            <a:lvl5pPr marL="2057400" indent="-228600" eaLnBrk="0" hangingPunct="0">
              <a:defRPr sz="20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b="1">
                <a:solidFill>
                  <a:schemeClr val="tx1"/>
                </a:solidFill>
                <a:latin typeface="Arial" pitchFamily="34" charset="0"/>
                <a:ea typeface="MS PGothic" pitchFamily="34" charset="-128"/>
              </a:defRPr>
            </a:lvl9pPr>
          </a:lstStyle>
          <a:p>
            <a:pPr eaLnBrk="1" hangingPunct="1">
              <a:defRPr/>
            </a:pPr>
            <a:r>
              <a:rPr lang="en-GB" altLang="en-US" smtClean="0"/>
              <a:t>Slide &lt;#&gt; of 94</a:t>
            </a:r>
          </a:p>
        </p:txBody>
      </p:sp>
    </p:spTree>
  </p:cSld>
  <p:clrMap bg1="lt1" tx1="dk1" bg2="lt2" tx2="dk2" accent1="accent1" accent2="accent2" accent3="accent3" accent4="accent4" accent5="accent5" accent6="accent6" hlink="hlink" folHlink="folHlink"/>
  <p:sldLayoutIdLst>
    <p:sldLayoutId id="2147486626" r:id="rId1"/>
    <p:sldLayoutId id="2147486627" r:id="rId2"/>
    <p:sldLayoutId id="2147486628" r:id="rId3"/>
    <p:sldLayoutId id="2147486629" r:id="rId4"/>
    <p:sldLayoutId id="2147486630" r:id="rId5"/>
    <p:sldLayoutId id="2147486631" r:id="rId6"/>
    <p:sldLayoutId id="2147486632" r:id="rId7"/>
    <p:sldLayoutId id="2147486633" r:id="rId8"/>
    <p:sldLayoutId id="2147486634" r:id="rId9"/>
    <p:sldLayoutId id="2147486635" r:id="rId10"/>
    <p:sldLayoutId id="2147486636" r:id="rId11"/>
    <p:sldLayoutId id="2147486637" r:id="rId12"/>
    <p:sldLayoutId id="2147486638" r:id="rId13"/>
    <p:sldLayoutId id="2147486639" r:id="rId14"/>
    <p:sldLayoutId id="2147486640" r:id="rId15"/>
    <p:sldLayoutId id="2147486641" r:id="rId16"/>
    <p:sldLayoutId id="2147486642" r:id="rId17"/>
  </p:sldLayoutIdLst>
  <p:hf sldNum="0" hdr="0" ftr="0" dt="0"/>
  <p:txStyles>
    <p:titleStyle>
      <a:lvl1pPr algn="l" rtl="0" eaLnBrk="0" fontAlgn="base" hangingPunct="0">
        <a:spcBef>
          <a:spcPct val="0"/>
        </a:spcBef>
        <a:spcAft>
          <a:spcPct val="0"/>
        </a:spcAft>
        <a:defRPr sz="4600">
          <a:solidFill>
            <a:schemeClr val="accent1"/>
          </a:solidFill>
          <a:latin typeface="+mj-lt"/>
          <a:ea typeface="MS PGothic" pitchFamily="34" charset="-128"/>
          <a:cs typeface="+mj-cs"/>
        </a:defRPr>
      </a:lvl1pPr>
      <a:lvl2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2pPr>
      <a:lvl3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3pPr>
      <a:lvl4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4pPr>
      <a:lvl5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5pPr>
      <a:lvl6pPr marL="457200" algn="l" rtl="0" fontAlgn="base">
        <a:spcBef>
          <a:spcPct val="0"/>
        </a:spcBef>
        <a:spcAft>
          <a:spcPct val="0"/>
        </a:spcAft>
        <a:defRPr sz="4600">
          <a:solidFill>
            <a:schemeClr val="accent1"/>
          </a:solidFill>
          <a:latin typeface="News Gothic MT" charset="0"/>
          <a:ea typeface="MS PGothic" charset="0"/>
          <a:cs typeface="MS PGothic" charset="0"/>
        </a:defRPr>
      </a:lvl6pPr>
      <a:lvl7pPr marL="914400" algn="l" rtl="0" fontAlgn="base">
        <a:spcBef>
          <a:spcPct val="0"/>
        </a:spcBef>
        <a:spcAft>
          <a:spcPct val="0"/>
        </a:spcAft>
        <a:defRPr sz="4600">
          <a:solidFill>
            <a:schemeClr val="accent1"/>
          </a:solidFill>
          <a:latin typeface="News Gothic MT" charset="0"/>
          <a:ea typeface="MS PGothic" charset="0"/>
          <a:cs typeface="MS PGothic" charset="0"/>
        </a:defRPr>
      </a:lvl7pPr>
      <a:lvl8pPr marL="1371600" algn="l" rtl="0" fontAlgn="base">
        <a:spcBef>
          <a:spcPct val="0"/>
        </a:spcBef>
        <a:spcAft>
          <a:spcPct val="0"/>
        </a:spcAft>
        <a:defRPr sz="4600">
          <a:solidFill>
            <a:schemeClr val="accent1"/>
          </a:solidFill>
          <a:latin typeface="News Gothic MT" charset="0"/>
          <a:ea typeface="MS PGothic" charset="0"/>
          <a:cs typeface="MS PGothic" charset="0"/>
        </a:defRPr>
      </a:lvl8pPr>
      <a:lvl9pPr marL="1828800" algn="l" rtl="0" fontAlgn="base">
        <a:spcBef>
          <a:spcPct val="0"/>
        </a:spcBef>
        <a:spcAft>
          <a:spcPct val="0"/>
        </a:spcAft>
        <a:defRPr sz="4600">
          <a:solidFill>
            <a:schemeClr val="accent1"/>
          </a:solidFill>
          <a:latin typeface="News Gothic MT" charset="0"/>
          <a:ea typeface="MS PGothic" charset="0"/>
          <a:cs typeface="MS PGothic" charset="0"/>
        </a:defRPr>
      </a:lvl9pPr>
    </p:titleStyle>
    <p:body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a:solidFill>
            <a:srgbClr val="595959"/>
          </a:solidFill>
          <a:latin typeface="+mn-lt"/>
          <a:ea typeface="MS PGothic" pitchFamily="34" charset="-128"/>
          <a:cs typeface="+mn-cs"/>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a:solidFill>
            <a:srgbClr val="595959"/>
          </a:solidFill>
          <a:latin typeface="+mn-lt"/>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a:solidFill>
            <a:srgbClr val="595959"/>
          </a:solidFill>
          <a:latin typeface="+mn-lt"/>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a:solidFill>
            <a:srgbClr val="595959"/>
          </a:solidFill>
          <a:latin typeface="+mn-lt"/>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mn-lt"/>
          <a:ea typeface="MS PGothic" pitchFamily="34" charset="-128"/>
          <a:cs typeface="+mn-cs"/>
        </a:defRPr>
      </a:lvl5pPr>
      <a:lvl6pPr marL="20034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6pPr>
      <a:lvl7pPr marL="24606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7pPr>
      <a:lvl8pPr marL="29178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8pPr>
      <a:lvl9pPr marL="3375025" indent="-282575" algn="l" rtl="0" fontAlgn="base">
        <a:spcBef>
          <a:spcPts val="600"/>
        </a:spcBef>
        <a:spcAft>
          <a:spcPct val="0"/>
        </a:spcAft>
        <a:buClr>
          <a:srgbClr val="6FB7D7"/>
        </a:buClr>
        <a:buSzPct val="110000"/>
        <a:buFont typeface="Wingdings 2" charset="0"/>
        <a:buChar char=""/>
        <a:defRPr>
          <a:solidFill>
            <a:srgbClr val="59595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67"/>
          <p:cNvSpPr>
            <a:spLocks noChangeAspect="1" noChangeArrowheads="1" noTextEdit="1"/>
          </p:cNvSpPr>
          <p:nvPr userDrawn="1"/>
        </p:nvSpPr>
        <p:spPr bwMode="auto">
          <a:xfrm>
            <a:off x="231775" y="203200"/>
            <a:ext cx="8689975"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7" name="Rectangle 69"/>
          <p:cNvSpPr>
            <a:spLocks noChangeArrowheads="1"/>
          </p:cNvSpPr>
          <p:nvPr userDrawn="1"/>
        </p:nvSpPr>
        <p:spPr bwMode="auto">
          <a:xfrm>
            <a:off x="2460625" y="206375"/>
            <a:ext cx="6461125" cy="5529263"/>
          </a:xfrm>
          <a:prstGeom prst="rect">
            <a:avLst/>
          </a:prstGeom>
          <a:solidFill>
            <a:srgbClr val="0362A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hangingPunct="1">
              <a:defRPr/>
            </a:pPr>
            <a:endParaRPr lang="en-US" altLang="en-US" b="0" smtClean="0">
              <a:solidFill>
                <a:srgbClr val="000000"/>
              </a:solidFill>
              <a:ea typeface="+mn-ea"/>
            </a:endParaRPr>
          </a:p>
        </p:txBody>
      </p:sp>
      <p:sp>
        <p:nvSpPr>
          <p:cNvPr id="1028" name="Rectangle 70"/>
          <p:cNvSpPr>
            <a:spLocks noChangeArrowheads="1"/>
          </p:cNvSpPr>
          <p:nvPr userDrawn="1"/>
        </p:nvSpPr>
        <p:spPr bwMode="auto">
          <a:xfrm>
            <a:off x="2460625" y="206375"/>
            <a:ext cx="6461125"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hangingPunct="1">
              <a:defRPr/>
            </a:pPr>
            <a:endParaRPr lang="en-US" altLang="en-US" b="0" smtClean="0">
              <a:solidFill>
                <a:srgbClr val="000000"/>
              </a:solidFill>
              <a:ea typeface="+mn-ea"/>
            </a:endParaRPr>
          </a:p>
        </p:txBody>
      </p:sp>
      <p:sp>
        <p:nvSpPr>
          <p:cNvPr id="2053" name="Freeform 71"/>
          <p:cNvSpPr>
            <a:spLocks/>
          </p:cNvSpPr>
          <p:nvPr userDrawn="1"/>
        </p:nvSpPr>
        <p:spPr bwMode="auto">
          <a:xfrm>
            <a:off x="231775" y="206375"/>
            <a:ext cx="8689975" cy="6450013"/>
          </a:xfrm>
          <a:custGeom>
            <a:avLst/>
            <a:gdLst>
              <a:gd name="T0" fmla="*/ 2147483646 w 2784"/>
              <a:gd name="T1" fmla="*/ 0 h 2066"/>
              <a:gd name="T2" fmla="*/ 2147483646 w 2784"/>
              <a:gd name="T3" fmla="*/ 0 h 2066"/>
              <a:gd name="T4" fmla="*/ 0 w 2784"/>
              <a:gd name="T5" fmla="*/ 2147483646 h 2066"/>
              <a:gd name="T6" fmla="*/ 0 w 2784"/>
              <a:gd name="T7" fmla="*/ 2147483646 h 2066"/>
              <a:gd name="T8" fmla="*/ 2147483646 w 2784"/>
              <a:gd name="T9" fmla="*/ 2147483646 h 2066"/>
              <a:gd name="T10" fmla="*/ 2147483646 w 2784"/>
              <a:gd name="T11" fmla="*/ 2147483646 h 2066"/>
              <a:gd name="T12" fmla="*/ 2147483646 w 2784"/>
              <a:gd name="T13" fmla="*/ 2147483646 h 2066"/>
              <a:gd name="T14" fmla="*/ 2147483646 w 2784"/>
              <a:gd name="T15" fmla="*/ 0 h 20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84" h="2066">
                <a:moveTo>
                  <a:pt x="2669" y="0"/>
                </a:moveTo>
                <a:cubicBezTo>
                  <a:pt x="115" y="0"/>
                  <a:pt x="115" y="0"/>
                  <a:pt x="115" y="0"/>
                </a:cubicBezTo>
                <a:cubicBezTo>
                  <a:pt x="51" y="0"/>
                  <a:pt x="0" y="52"/>
                  <a:pt x="0" y="115"/>
                </a:cubicBezTo>
                <a:cubicBezTo>
                  <a:pt x="0" y="2066"/>
                  <a:pt x="0" y="2066"/>
                  <a:pt x="0" y="2066"/>
                </a:cubicBezTo>
                <a:cubicBezTo>
                  <a:pt x="2669" y="2066"/>
                  <a:pt x="2669" y="2066"/>
                  <a:pt x="2669" y="2066"/>
                </a:cubicBezTo>
                <a:cubicBezTo>
                  <a:pt x="2733" y="2066"/>
                  <a:pt x="2784" y="2015"/>
                  <a:pt x="2784" y="1951"/>
                </a:cubicBezTo>
                <a:cubicBezTo>
                  <a:pt x="2784" y="115"/>
                  <a:pt x="2784" y="115"/>
                  <a:pt x="2784" y="115"/>
                </a:cubicBezTo>
                <a:cubicBezTo>
                  <a:pt x="2784" y="52"/>
                  <a:pt x="2733" y="0"/>
                  <a:pt x="2669" y="0"/>
                </a:cubicBezTo>
              </a:path>
            </a:pathLst>
          </a:custGeom>
          <a:solidFill>
            <a:srgbClr val="0362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 name="Freeform 72"/>
          <p:cNvSpPr>
            <a:spLocks/>
          </p:cNvSpPr>
          <p:nvPr userDrawn="1"/>
        </p:nvSpPr>
        <p:spPr bwMode="auto">
          <a:xfrm>
            <a:off x="4595813" y="206375"/>
            <a:ext cx="4325937" cy="6191250"/>
          </a:xfrm>
          <a:custGeom>
            <a:avLst/>
            <a:gdLst>
              <a:gd name="T0" fmla="*/ 2147483646 w 1386"/>
              <a:gd name="T1" fmla="*/ 2147483646 h 1983"/>
              <a:gd name="T2" fmla="*/ 2147483646 w 1386"/>
              <a:gd name="T3" fmla="*/ 2147483646 h 1983"/>
              <a:gd name="T4" fmla="*/ 2147483646 w 1386"/>
              <a:gd name="T5" fmla="*/ 2147483646 h 1983"/>
              <a:gd name="T6" fmla="*/ 2147483646 w 1386"/>
              <a:gd name="T7" fmla="*/ 2147483646 h 1983"/>
              <a:gd name="T8" fmla="*/ 2147483646 w 1386"/>
              <a:gd name="T9" fmla="*/ 0 h 1983"/>
              <a:gd name="T10" fmla="*/ 0 w 1386"/>
              <a:gd name="T11" fmla="*/ 0 h 1983"/>
              <a:gd name="T12" fmla="*/ 2147483646 w 1386"/>
              <a:gd name="T13" fmla="*/ 2147483646 h 1983"/>
              <a:gd name="T14" fmla="*/ 2147483646 w 1386"/>
              <a:gd name="T15" fmla="*/ 2147483646 h 19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6" h="1983">
                <a:moveTo>
                  <a:pt x="1085" y="1842"/>
                </a:moveTo>
                <a:cubicBezTo>
                  <a:pt x="1180" y="1895"/>
                  <a:pt x="1280" y="1940"/>
                  <a:pt x="1382" y="1983"/>
                </a:cubicBezTo>
                <a:cubicBezTo>
                  <a:pt x="1384" y="1974"/>
                  <a:pt x="1386" y="1964"/>
                  <a:pt x="1386" y="1955"/>
                </a:cubicBezTo>
                <a:cubicBezTo>
                  <a:pt x="1386" y="112"/>
                  <a:pt x="1386" y="112"/>
                  <a:pt x="1386" y="112"/>
                </a:cubicBezTo>
                <a:cubicBezTo>
                  <a:pt x="1384" y="50"/>
                  <a:pt x="1333" y="0"/>
                  <a:pt x="1271" y="0"/>
                </a:cubicBezTo>
                <a:cubicBezTo>
                  <a:pt x="0" y="0"/>
                  <a:pt x="0" y="0"/>
                  <a:pt x="0" y="0"/>
                </a:cubicBezTo>
                <a:cubicBezTo>
                  <a:pt x="1" y="83"/>
                  <a:pt x="1" y="176"/>
                  <a:pt x="2" y="282"/>
                </a:cubicBezTo>
                <a:cubicBezTo>
                  <a:pt x="37" y="943"/>
                  <a:pt x="480" y="1541"/>
                  <a:pt x="1085" y="1842"/>
                </a:cubicBezTo>
              </a:path>
            </a:pathLst>
          </a:custGeom>
          <a:solidFill>
            <a:srgbClr val="0250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 name="Freeform 73"/>
          <p:cNvSpPr>
            <a:spLocks/>
          </p:cNvSpPr>
          <p:nvPr userDrawn="1"/>
        </p:nvSpPr>
        <p:spPr bwMode="auto">
          <a:xfrm>
            <a:off x="8562975" y="206375"/>
            <a:ext cx="358775" cy="358775"/>
          </a:xfrm>
          <a:custGeom>
            <a:avLst/>
            <a:gdLst>
              <a:gd name="T0" fmla="*/ 2147483646 w 115"/>
              <a:gd name="T1" fmla="*/ 0 h 115"/>
              <a:gd name="T2" fmla="*/ 0 w 115"/>
              <a:gd name="T3" fmla="*/ 0 h 115"/>
              <a:gd name="T4" fmla="*/ 2147483646 w 115"/>
              <a:gd name="T5" fmla="*/ 0 h 115"/>
              <a:gd name="T6" fmla="*/ 2147483646 w 115"/>
              <a:gd name="T7" fmla="*/ 0 h 115"/>
              <a:gd name="T8" fmla="*/ 2147483646 w 115"/>
              <a:gd name="T9" fmla="*/ 0 h 115"/>
              <a:gd name="T10" fmla="*/ 2147483646 w 115"/>
              <a:gd name="T11" fmla="*/ 0 h 115"/>
              <a:gd name="T12" fmla="*/ 2147483646 w 115"/>
              <a:gd name="T13" fmla="*/ 0 h 115"/>
              <a:gd name="T14" fmla="*/ 2147483646 w 115"/>
              <a:gd name="T15" fmla="*/ 0 h 115"/>
              <a:gd name="T16" fmla="*/ 2147483646 w 115"/>
              <a:gd name="T17" fmla="*/ 0 h 115"/>
              <a:gd name="T18" fmla="*/ 2147483646 w 115"/>
              <a:gd name="T19" fmla="*/ 0 h 115"/>
              <a:gd name="T20" fmla="*/ 2147483646 w 115"/>
              <a:gd name="T21" fmla="*/ 0 h 115"/>
              <a:gd name="T22" fmla="*/ 2147483646 w 115"/>
              <a:gd name="T23" fmla="*/ 0 h 115"/>
              <a:gd name="T24" fmla="*/ 2147483646 w 115"/>
              <a:gd name="T25" fmla="*/ 0 h 115"/>
              <a:gd name="T26" fmla="*/ 2147483646 w 115"/>
              <a:gd name="T27" fmla="*/ 0 h 115"/>
              <a:gd name="T28" fmla="*/ 2147483646 w 115"/>
              <a:gd name="T29" fmla="*/ 0 h 115"/>
              <a:gd name="T30" fmla="*/ 2147483646 w 115"/>
              <a:gd name="T31" fmla="*/ 0 h 115"/>
              <a:gd name="T32" fmla="*/ 2147483646 w 115"/>
              <a:gd name="T33" fmla="*/ 2147483646 h 115"/>
              <a:gd name="T34" fmla="*/ 2147483646 w 115"/>
              <a:gd name="T35" fmla="*/ 2147483646 h 115"/>
              <a:gd name="T36" fmla="*/ 2147483646 w 115"/>
              <a:gd name="T37" fmla="*/ 2147483646 h 115"/>
              <a:gd name="T38" fmla="*/ 2147483646 w 115"/>
              <a:gd name="T39" fmla="*/ 2147483646 h 115"/>
              <a:gd name="T40" fmla="*/ 2147483646 w 115"/>
              <a:gd name="T41" fmla="*/ 2147483646 h 115"/>
              <a:gd name="T42" fmla="*/ 2147483646 w 115"/>
              <a:gd name="T43" fmla="*/ 2147483646 h 115"/>
              <a:gd name="T44" fmla="*/ 2147483646 w 115"/>
              <a:gd name="T45" fmla="*/ 2147483646 h 115"/>
              <a:gd name="T46" fmla="*/ 2147483646 w 115"/>
              <a:gd name="T47" fmla="*/ 2147483646 h 115"/>
              <a:gd name="T48" fmla="*/ 2147483646 w 115"/>
              <a:gd name="T49" fmla="*/ 2147483646 h 115"/>
              <a:gd name="T50" fmla="*/ 2147483646 w 115"/>
              <a:gd name="T51" fmla="*/ 2147483646 h 115"/>
              <a:gd name="T52" fmla="*/ 2147483646 w 115"/>
              <a:gd name="T53" fmla="*/ 2147483646 h 115"/>
              <a:gd name="T54" fmla="*/ 2147483646 w 115"/>
              <a:gd name="T55" fmla="*/ 2147483646 h 115"/>
              <a:gd name="T56" fmla="*/ 2147483646 w 115"/>
              <a:gd name="T57" fmla="*/ 2147483646 h 115"/>
              <a:gd name="T58" fmla="*/ 2147483646 w 115"/>
              <a:gd name="T59" fmla="*/ 2147483646 h 115"/>
              <a:gd name="T60" fmla="*/ 2147483646 w 115"/>
              <a:gd name="T61" fmla="*/ 2147483646 h 115"/>
              <a:gd name="T62" fmla="*/ 2147483646 w 115"/>
              <a:gd name="T63" fmla="*/ 2147483646 h 115"/>
              <a:gd name="T64" fmla="*/ 2147483646 w 115"/>
              <a:gd name="T65" fmla="*/ 2147483646 h 115"/>
              <a:gd name="T66" fmla="*/ 2147483646 w 115"/>
              <a:gd name="T67" fmla="*/ 2147483646 h 115"/>
              <a:gd name="T68" fmla="*/ 2147483646 w 115"/>
              <a:gd name="T69" fmla="*/ 2147483646 h 115"/>
              <a:gd name="T70" fmla="*/ 2147483646 w 115"/>
              <a:gd name="T71" fmla="*/ 2147483646 h 115"/>
              <a:gd name="T72" fmla="*/ 2147483646 w 115"/>
              <a:gd name="T73" fmla="*/ 2147483646 h 115"/>
              <a:gd name="T74" fmla="*/ 2147483646 w 115"/>
              <a:gd name="T75" fmla="*/ 2147483646 h 115"/>
              <a:gd name="T76" fmla="*/ 2147483646 w 115"/>
              <a:gd name="T77" fmla="*/ 2147483646 h 115"/>
              <a:gd name="T78" fmla="*/ 2147483646 w 115"/>
              <a:gd name="T79" fmla="*/ 2147483646 h 115"/>
              <a:gd name="T80" fmla="*/ 2147483646 w 115"/>
              <a:gd name="T81" fmla="*/ 2147483646 h 115"/>
              <a:gd name="T82" fmla="*/ 2147483646 w 115"/>
              <a:gd name="T83" fmla="*/ 2147483646 h 115"/>
              <a:gd name="T84" fmla="*/ 2147483646 w 115"/>
              <a:gd name="T85" fmla="*/ 2147483646 h 115"/>
              <a:gd name="T86" fmla="*/ 2147483646 w 115"/>
              <a:gd name="T87" fmla="*/ 2147483646 h 115"/>
              <a:gd name="T88" fmla="*/ 2147483646 w 115"/>
              <a:gd name="T89" fmla="*/ 2147483646 h 115"/>
              <a:gd name="T90" fmla="*/ 2147483646 w 115"/>
              <a:gd name="T91" fmla="*/ 2147483646 h 115"/>
              <a:gd name="T92" fmla="*/ 2147483646 w 115"/>
              <a:gd name="T93" fmla="*/ 2147483646 h 115"/>
              <a:gd name="T94" fmla="*/ 2147483646 w 115"/>
              <a:gd name="T95" fmla="*/ 2147483646 h 115"/>
              <a:gd name="T96" fmla="*/ 2147483646 w 115"/>
              <a:gd name="T97" fmla="*/ 2147483646 h 115"/>
              <a:gd name="T98" fmla="*/ 2147483646 w 115"/>
              <a:gd name="T99" fmla="*/ 2147483646 h 115"/>
              <a:gd name="T100" fmla="*/ 2147483646 w 115"/>
              <a:gd name="T101" fmla="*/ 2147483646 h 115"/>
              <a:gd name="T102" fmla="*/ 2147483646 w 115"/>
              <a:gd name="T103" fmla="*/ 2147483646 h 115"/>
              <a:gd name="T104" fmla="*/ 2147483646 w 115"/>
              <a:gd name="T105" fmla="*/ 2147483646 h 115"/>
              <a:gd name="T106" fmla="*/ 2147483646 w 115"/>
              <a:gd name="T107" fmla="*/ 2147483646 h 115"/>
              <a:gd name="T108" fmla="*/ 2147483646 w 115"/>
              <a:gd name="T109" fmla="*/ 2147483646 h 115"/>
              <a:gd name="T110" fmla="*/ 2147483646 w 115"/>
              <a:gd name="T111" fmla="*/ 2147483646 h 115"/>
              <a:gd name="T112" fmla="*/ 2147483646 w 115"/>
              <a:gd name="T113" fmla="*/ 2147483646 h 115"/>
              <a:gd name="T114" fmla="*/ 2147483646 w 115"/>
              <a:gd name="T115" fmla="*/ 2147483646 h 115"/>
              <a:gd name="T116" fmla="*/ 2147483646 w 115"/>
              <a:gd name="T117" fmla="*/ 0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15">
                <a:moveTo>
                  <a:pt x="115" y="0"/>
                </a:moveTo>
                <a:cubicBezTo>
                  <a:pt x="0" y="0"/>
                  <a:pt x="0" y="0"/>
                  <a:pt x="0" y="0"/>
                </a:cubicBezTo>
                <a:cubicBezTo>
                  <a:pt x="0" y="0"/>
                  <a:pt x="1" y="0"/>
                  <a:pt x="1" y="0"/>
                </a:cubicBezTo>
                <a:cubicBezTo>
                  <a:pt x="2" y="0"/>
                  <a:pt x="2" y="0"/>
                  <a:pt x="2" y="0"/>
                </a:cubicBezTo>
                <a:cubicBezTo>
                  <a:pt x="2" y="0"/>
                  <a:pt x="3" y="0"/>
                  <a:pt x="3" y="0"/>
                </a:cubicBezTo>
                <a:cubicBezTo>
                  <a:pt x="3" y="0"/>
                  <a:pt x="3" y="0"/>
                  <a:pt x="3" y="0"/>
                </a:cubicBezTo>
                <a:cubicBezTo>
                  <a:pt x="4" y="0"/>
                  <a:pt x="4" y="0"/>
                  <a:pt x="4" y="0"/>
                </a:cubicBezTo>
                <a:cubicBezTo>
                  <a:pt x="5" y="0"/>
                  <a:pt x="5" y="0"/>
                  <a:pt x="5" y="0"/>
                </a:cubicBezTo>
                <a:cubicBezTo>
                  <a:pt x="5" y="0"/>
                  <a:pt x="6" y="0"/>
                  <a:pt x="6" y="0"/>
                </a:cubicBezTo>
                <a:cubicBezTo>
                  <a:pt x="6" y="0"/>
                  <a:pt x="6" y="0"/>
                  <a:pt x="6" y="0"/>
                </a:cubicBezTo>
                <a:cubicBezTo>
                  <a:pt x="7" y="0"/>
                  <a:pt x="7" y="0"/>
                  <a:pt x="7" y="0"/>
                </a:cubicBezTo>
                <a:cubicBezTo>
                  <a:pt x="7" y="0"/>
                  <a:pt x="8" y="0"/>
                  <a:pt x="8" y="0"/>
                </a:cubicBezTo>
                <a:cubicBezTo>
                  <a:pt x="8" y="0"/>
                  <a:pt x="8" y="0"/>
                  <a:pt x="9" y="0"/>
                </a:cubicBezTo>
                <a:cubicBezTo>
                  <a:pt x="9" y="0"/>
                  <a:pt x="9" y="0"/>
                  <a:pt x="10" y="0"/>
                </a:cubicBezTo>
                <a:cubicBezTo>
                  <a:pt x="10" y="0"/>
                  <a:pt x="10" y="0"/>
                  <a:pt x="10" y="0"/>
                </a:cubicBezTo>
                <a:cubicBezTo>
                  <a:pt x="10" y="0"/>
                  <a:pt x="11" y="0"/>
                  <a:pt x="11" y="0"/>
                </a:cubicBezTo>
                <a:cubicBezTo>
                  <a:pt x="11" y="0"/>
                  <a:pt x="11" y="0"/>
                  <a:pt x="12" y="1"/>
                </a:cubicBezTo>
                <a:cubicBezTo>
                  <a:pt x="12" y="1"/>
                  <a:pt x="12" y="1"/>
                  <a:pt x="12" y="1"/>
                </a:cubicBezTo>
                <a:cubicBezTo>
                  <a:pt x="13" y="1"/>
                  <a:pt x="13" y="1"/>
                  <a:pt x="13" y="1"/>
                </a:cubicBezTo>
                <a:cubicBezTo>
                  <a:pt x="13" y="1"/>
                  <a:pt x="14" y="1"/>
                  <a:pt x="14" y="1"/>
                </a:cubicBezTo>
                <a:cubicBezTo>
                  <a:pt x="14" y="1"/>
                  <a:pt x="14" y="1"/>
                  <a:pt x="14" y="1"/>
                </a:cubicBezTo>
                <a:cubicBezTo>
                  <a:pt x="15" y="1"/>
                  <a:pt x="15" y="1"/>
                  <a:pt x="15" y="1"/>
                </a:cubicBezTo>
                <a:cubicBezTo>
                  <a:pt x="15" y="1"/>
                  <a:pt x="16" y="1"/>
                  <a:pt x="16" y="1"/>
                </a:cubicBezTo>
                <a:cubicBezTo>
                  <a:pt x="16" y="1"/>
                  <a:pt x="16" y="1"/>
                  <a:pt x="17" y="1"/>
                </a:cubicBezTo>
                <a:cubicBezTo>
                  <a:pt x="17" y="1"/>
                  <a:pt x="17" y="1"/>
                  <a:pt x="17" y="1"/>
                </a:cubicBezTo>
                <a:cubicBezTo>
                  <a:pt x="18" y="1"/>
                  <a:pt x="18" y="1"/>
                  <a:pt x="18" y="1"/>
                </a:cubicBezTo>
                <a:cubicBezTo>
                  <a:pt x="18" y="1"/>
                  <a:pt x="19" y="1"/>
                  <a:pt x="19" y="1"/>
                </a:cubicBezTo>
                <a:cubicBezTo>
                  <a:pt x="19" y="1"/>
                  <a:pt x="19" y="2"/>
                  <a:pt x="20" y="2"/>
                </a:cubicBezTo>
                <a:cubicBezTo>
                  <a:pt x="20" y="2"/>
                  <a:pt x="20" y="2"/>
                  <a:pt x="20" y="2"/>
                </a:cubicBezTo>
                <a:cubicBezTo>
                  <a:pt x="20" y="2"/>
                  <a:pt x="21" y="2"/>
                  <a:pt x="21" y="2"/>
                </a:cubicBezTo>
                <a:cubicBezTo>
                  <a:pt x="21" y="2"/>
                  <a:pt x="21" y="2"/>
                  <a:pt x="21" y="2"/>
                </a:cubicBezTo>
                <a:cubicBezTo>
                  <a:pt x="22" y="2"/>
                  <a:pt x="22" y="2"/>
                  <a:pt x="22" y="2"/>
                </a:cubicBezTo>
                <a:cubicBezTo>
                  <a:pt x="23" y="2"/>
                  <a:pt x="23" y="2"/>
                  <a:pt x="23" y="2"/>
                </a:cubicBezTo>
                <a:cubicBezTo>
                  <a:pt x="23" y="2"/>
                  <a:pt x="23" y="2"/>
                  <a:pt x="24" y="2"/>
                </a:cubicBezTo>
                <a:cubicBezTo>
                  <a:pt x="24" y="2"/>
                  <a:pt x="24" y="2"/>
                  <a:pt x="24" y="3"/>
                </a:cubicBezTo>
                <a:cubicBezTo>
                  <a:pt x="25" y="3"/>
                  <a:pt x="25" y="3"/>
                  <a:pt x="25" y="3"/>
                </a:cubicBezTo>
                <a:cubicBezTo>
                  <a:pt x="25" y="3"/>
                  <a:pt x="25" y="3"/>
                  <a:pt x="26" y="3"/>
                </a:cubicBezTo>
                <a:cubicBezTo>
                  <a:pt x="26" y="3"/>
                  <a:pt x="26" y="3"/>
                  <a:pt x="27" y="3"/>
                </a:cubicBezTo>
                <a:cubicBezTo>
                  <a:pt x="27" y="3"/>
                  <a:pt x="27" y="3"/>
                  <a:pt x="27" y="3"/>
                </a:cubicBezTo>
                <a:cubicBezTo>
                  <a:pt x="27" y="3"/>
                  <a:pt x="28" y="3"/>
                  <a:pt x="28" y="3"/>
                </a:cubicBezTo>
                <a:cubicBezTo>
                  <a:pt x="28" y="3"/>
                  <a:pt x="28" y="3"/>
                  <a:pt x="28" y="3"/>
                </a:cubicBezTo>
                <a:cubicBezTo>
                  <a:pt x="29" y="4"/>
                  <a:pt x="29" y="4"/>
                  <a:pt x="29" y="4"/>
                </a:cubicBezTo>
                <a:cubicBezTo>
                  <a:pt x="29" y="4"/>
                  <a:pt x="30" y="4"/>
                  <a:pt x="30" y="4"/>
                </a:cubicBezTo>
                <a:cubicBezTo>
                  <a:pt x="30" y="4"/>
                  <a:pt x="30" y="4"/>
                  <a:pt x="31" y="4"/>
                </a:cubicBezTo>
                <a:cubicBezTo>
                  <a:pt x="31" y="4"/>
                  <a:pt x="31" y="4"/>
                  <a:pt x="31" y="4"/>
                </a:cubicBezTo>
                <a:cubicBezTo>
                  <a:pt x="31" y="4"/>
                  <a:pt x="32" y="4"/>
                  <a:pt x="32" y="4"/>
                </a:cubicBezTo>
                <a:cubicBezTo>
                  <a:pt x="32" y="5"/>
                  <a:pt x="32" y="5"/>
                  <a:pt x="32" y="5"/>
                </a:cubicBezTo>
                <a:cubicBezTo>
                  <a:pt x="33" y="5"/>
                  <a:pt x="33" y="5"/>
                  <a:pt x="33" y="5"/>
                </a:cubicBezTo>
                <a:cubicBezTo>
                  <a:pt x="34" y="5"/>
                  <a:pt x="34" y="5"/>
                  <a:pt x="34" y="5"/>
                </a:cubicBezTo>
                <a:cubicBezTo>
                  <a:pt x="34" y="5"/>
                  <a:pt x="34" y="5"/>
                  <a:pt x="35" y="5"/>
                </a:cubicBezTo>
                <a:cubicBezTo>
                  <a:pt x="35" y="5"/>
                  <a:pt x="35" y="5"/>
                  <a:pt x="35" y="5"/>
                </a:cubicBezTo>
                <a:cubicBezTo>
                  <a:pt x="35" y="5"/>
                  <a:pt x="36" y="6"/>
                  <a:pt x="36" y="6"/>
                </a:cubicBezTo>
                <a:cubicBezTo>
                  <a:pt x="36" y="6"/>
                  <a:pt x="36" y="6"/>
                  <a:pt x="36" y="6"/>
                </a:cubicBezTo>
                <a:cubicBezTo>
                  <a:pt x="37" y="6"/>
                  <a:pt x="37" y="6"/>
                  <a:pt x="38" y="6"/>
                </a:cubicBezTo>
                <a:cubicBezTo>
                  <a:pt x="38" y="6"/>
                  <a:pt x="38" y="6"/>
                  <a:pt x="38" y="6"/>
                </a:cubicBezTo>
                <a:cubicBezTo>
                  <a:pt x="38" y="6"/>
                  <a:pt x="38" y="7"/>
                  <a:pt x="39" y="7"/>
                </a:cubicBezTo>
                <a:cubicBezTo>
                  <a:pt x="39" y="7"/>
                  <a:pt x="39" y="7"/>
                  <a:pt x="39" y="7"/>
                </a:cubicBezTo>
                <a:cubicBezTo>
                  <a:pt x="83" y="23"/>
                  <a:pt x="115" y="65"/>
                  <a:pt x="115" y="115"/>
                </a:cubicBezTo>
                <a:cubicBezTo>
                  <a:pt x="115" y="0"/>
                  <a:pt x="115" y="0"/>
                  <a:pt x="115" y="0"/>
                </a:cubicBezTo>
              </a:path>
            </a:pathLst>
          </a:custGeom>
          <a:solidFill>
            <a:srgbClr val="2F7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 name="Freeform 74"/>
          <p:cNvSpPr>
            <a:spLocks noEditPoints="1"/>
          </p:cNvSpPr>
          <p:nvPr userDrawn="1"/>
        </p:nvSpPr>
        <p:spPr bwMode="auto">
          <a:xfrm>
            <a:off x="4786313" y="206375"/>
            <a:ext cx="4135437" cy="4092575"/>
          </a:xfrm>
          <a:custGeom>
            <a:avLst/>
            <a:gdLst>
              <a:gd name="T0" fmla="*/ 2147483646 w 1325"/>
              <a:gd name="T1" fmla="*/ 2147483646 h 1311"/>
              <a:gd name="T2" fmla="*/ 2147483646 w 1325"/>
              <a:gd name="T3" fmla="*/ 2147483646 h 1311"/>
              <a:gd name="T4" fmla="*/ 2147483646 w 1325"/>
              <a:gd name="T5" fmla="*/ 2147483646 h 1311"/>
              <a:gd name="T6" fmla="*/ 2147483646 w 1325"/>
              <a:gd name="T7" fmla="*/ 2147483646 h 1311"/>
              <a:gd name="T8" fmla="*/ 2147483646 w 1325"/>
              <a:gd name="T9" fmla="*/ 2147483646 h 1311"/>
              <a:gd name="T10" fmla="*/ 2147483646 w 1325"/>
              <a:gd name="T11" fmla="*/ 2147483646 h 1311"/>
              <a:gd name="T12" fmla="*/ 2147483646 w 1325"/>
              <a:gd name="T13" fmla="*/ 2147483646 h 1311"/>
              <a:gd name="T14" fmla="*/ 2147483646 w 1325"/>
              <a:gd name="T15" fmla="*/ 2147483646 h 1311"/>
              <a:gd name="T16" fmla="*/ 2147483646 w 1325"/>
              <a:gd name="T17" fmla="*/ 2147483646 h 1311"/>
              <a:gd name="T18" fmla="*/ 2147483646 w 1325"/>
              <a:gd name="T19" fmla="*/ 2147483646 h 1311"/>
              <a:gd name="T20" fmla="*/ 2147483646 w 1325"/>
              <a:gd name="T21" fmla="*/ 2147483646 h 1311"/>
              <a:gd name="T22" fmla="*/ 2147483646 w 1325"/>
              <a:gd name="T23" fmla="*/ 2147483646 h 1311"/>
              <a:gd name="T24" fmla="*/ 2147483646 w 1325"/>
              <a:gd name="T25" fmla="*/ 2147483646 h 1311"/>
              <a:gd name="T26" fmla="*/ 2147483646 w 1325"/>
              <a:gd name="T27" fmla="*/ 2147483646 h 1311"/>
              <a:gd name="T28" fmla="*/ 2147483646 w 1325"/>
              <a:gd name="T29" fmla="*/ 2147483646 h 1311"/>
              <a:gd name="T30" fmla="*/ 2147483646 w 1325"/>
              <a:gd name="T31" fmla="*/ 2147483646 h 1311"/>
              <a:gd name="T32" fmla="*/ 2147483646 w 1325"/>
              <a:gd name="T33" fmla="*/ 2147483646 h 1311"/>
              <a:gd name="T34" fmla="*/ 2147483646 w 1325"/>
              <a:gd name="T35" fmla="*/ 2147483646 h 1311"/>
              <a:gd name="T36" fmla="*/ 2147483646 w 1325"/>
              <a:gd name="T37" fmla="*/ 2147483646 h 1311"/>
              <a:gd name="T38" fmla="*/ 2147483646 w 1325"/>
              <a:gd name="T39" fmla="*/ 2147483646 h 1311"/>
              <a:gd name="T40" fmla="*/ 2147483646 w 1325"/>
              <a:gd name="T41" fmla="*/ 2147483646 h 1311"/>
              <a:gd name="T42" fmla="*/ 2147483646 w 1325"/>
              <a:gd name="T43" fmla="*/ 2147483646 h 1311"/>
              <a:gd name="T44" fmla="*/ 2147483646 w 1325"/>
              <a:gd name="T45" fmla="*/ 2147483646 h 1311"/>
              <a:gd name="T46" fmla="*/ 2147483646 w 1325"/>
              <a:gd name="T47" fmla="*/ 2147483646 h 1311"/>
              <a:gd name="T48" fmla="*/ 2147483646 w 1325"/>
              <a:gd name="T49" fmla="*/ 2147483646 h 1311"/>
              <a:gd name="T50" fmla="*/ 2147483646 w 1325"/>
              <a:gd name="T51" fmla="*/ 2147483646 h 1311"/>
              <a:gd name="T52" fmla="*/ 2147483646 w 1325"/>
              <a:gd name="T53" fmla="*/ 2147483646 h 1311"/>
              <a:gd name="T54" fmla="*/ 2147483646 w 1325"/>
              <a:gd name="T55" fmla="*/ 2147483646 h 1311"/>
              <a:gd name="T56" fmla="*/ 2147483646 w 1325"/>
              <a:gd name="T57" fmla="*/ 2147483646 h 1311"/>
              <a:gd name="T58" fmla="*/ 2147483646 w 1325"/>
              <a:gd name="T59" fmla="*/ 2147483646 h 1311"/>
              <a:gd name="T60" fmla="*/ 2147483646 w 1325"/>
              <a:gd name="T61" fmla="*/ 2147483646 h 1311"/>
              <a:gd name="T62" fmla="*/ 2147483646 w 1325"/>
              <a:gd name="T63" fmla="*/ 2147483646 h 1311"/>
              <a:gd name="T64" fmla="*/ 2147483646 w 1325"/>
              <a:gd name="T65" fmla="*/ 2147483646 h 1311"/>
              <a:gd name="T66" fmla="*/ 2147483646 w 1325"/>
              <a:gd name="T67" fmla="*/ 2147483646 h 1311"/>
              <a:gd name="T68" fmla="*/ 2147483646 w 1325"/>
              <a:gd name="T69" fmla="*/ 2147483646 h 1311"/>
              <a:gd name="T70" fmla="*/ 2147483646 w 1325"/>
              <a:gd name="T71" fmla="*/ 0 h 1311"/>
              <a:gd name="T72" fmla="*/ 2147483646 w 1325"/>
              <a:gd name="T73" fmla="*/ 0 h 1311"/>
              <a:gd name="T74" fmla="*/ 2147483646 w 1325"/>
              <a:gd name="T75" fmla="*/ 0 h 1311"/>
              <a:gd name="T76" fmla="*/ 2147483646 w 1325"/>
              <a:gd name="T77" fmla="*/ 0 h 1311"/>
              <a:gd name="T78" fmla="*/ 2147483646 w 1325"/>
              <a:gd name="T79" fmla="*/ 0 h 1311"/>
              <a:gd name="T80" fmla="*/ 2147483646 w 1325"/>
              <a:gd name="T81" fmla="*/ 0 h 1311"/>
              <a:gd name="T82" fmla="*/ 2147483646 w 1325"/>
              <a:gd name="T83" fmla="*/ 0 h 1311"/>
              <a:gd name="T84" fmla="*/ 2147483646 w 1325"/>
              <a:gd name="T85" fmla="*/ 0 h 1311"/>
              <a:gd name="T86" fmla="*/ 2147483646 w 1325"/>
              <a:gd name="T87" fmla="*/ 0 h 1311"/>
              <a:gd name="T88" fmla="*/ 2147483646 w 1325"/>
              <a:gd name="T89" fmla="*/ 0 h 13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25" h="1311">
                <a:moveTo>
                  <a:pt x="0" y="637"/>
                </a:moveTo>
                <a:cubicBezTo>
                  <a:pt x="23" y="896"/>
                  <a:pt x="158" y="1136"/>
                  <a:pt x="356" y="1311"/>
                </a:cubicBezTo>
                <a:cubicBezTo>
                  <a:pt x="192" y="1112"/>
                  <a:pt x="68" y="882"/>
                  <a:pt x="0" y="637"/>
                </a:cubicBezTo>
                <a:moveTo>
                  <a:pt x="1249" y="7"/>
                </a:moveTo>
                <a:cubicBezTo>
                  <a:pt x="1292" y="22"/>
                  <a:pt x="1324" y="63"/>
                  <a:pt x="1325" y="112"/>
                </a:cubicBezTo>
                <a:cubicBezTo>
                  <a:pt x="1325" y="1218"/>
                  <a:pt x="1325" y="1218"/>
                  <a:pt x="1325" y="1218"/>
                </a:cubicBezTo>
                <a:cubicBezTo>
                  <a:pt x="1325" y="1218"/>
                  <a:pt x="1325" y="1218"/>
                  <a:pt x="1325" y="1218"/>
                </a:cubicBezTo>
                <a:cubicBezTo>
                  <a:pt x="1325" y="115"/>
                  <a:pt x="1325" y="115"/>
                  <a:pt x="1325" y="115"/>
                </a:cubicBezTo>
                <a:cubicBezTo>
                  <a:pt x="1325" y="115"/>
                  <a:pt x="1325" y="115"/>
                  <a:pt x="1325" y="115"/>
                </a:cubicBezTo>
                <a:cubicBezTo>
                  <a:pt x="1325" y="65"/>
                  <a:pt x="1293" y="23"/>
                  <a:pt x="1249" y="7"/>
                </a:cubicBezTo>
                <a:moveTo>
                  <a:pt x="1248" y="6"/>
                </a:moveTo>
                <a:cubicBezTo>
                  <a:pt x="1248" y="6"/>
                  <a:pt x="1248" y="7"/>
                  <a:pt x="1249" y="7"/>
                </a:cubicBezTo>
                <a:cubicBezTo>
                  <a:pt x="1248" y="7"/>
                  <a:pt x="1248" y="6"/>
                  <a:pt x="1248" y="6"/>
                </a:cubicBezTo>
                <a:moveTo>
                  <a:pt x="1246" y="6"/>
                </a:moveTo>
                <a:cubicBezTo>
                  <a:pt x="1247" y="6"/>
                  <a:pt x="1247" y="6"/>
                  <a:pt x="1248" y="6"/>
                </a:cubicBezTo>
                <a:cubicBezTo>
                  <a:pt x="1247" y="6"/>
                  <a:pt x="1247" y="6"/>
                  <a:pt x="1246" y="6"/>
                </a:cubicBezTo>
                <a:moveTo>
                  <a:pt x="1245" y="5"/>
                </a:moveTo>
                <a:cubicBezTo>
                  <a:pt x="1245" y="5"/>
                  <a:pt x="1246" y="6"/>
                  <a:pt x="1246" y="6"/>
                </a:cubicBezTo>
                <a:cubicBezTo>
                  <a:pt x="1246" y="6"/>
                  <a:pt x="1245" y="5"/>
                  <a:pt x="1245" y="5"/>
                </a:cubicBezTo>
                <a:moveTo>
                  <a:pt x="1244" y="5"/>
                </a:moveTo>
                <a:cubicBezTo>
                  <a:pt x="1244" y="5"/>
                  <a:pt x="1244" y="5"/>
                  <a:pt x="1245" y="5"/>
                </a:cubicBezTo>
                <a:cubicBezTo>
                  <a:pt x="1244" y="5"/>
                  <a:pt x="1244" y="5"/>
                  <a:pt x="1244" y="5"/>
                </a:cubicBezTo>
                <a:moveTo>
                  <a:pt x="1242" y="5"/>
                </a:moveTo>
                <a:cubicBezTo>
                  <a:pt x="1243" y="5"/>
                  <a:pt x="1243" y="5"/>
                  <a:pt x="1243" y="5"/>
                </a:cubicBezTo>
                <a:cubicBezTo>
                  <a:pt x="1243" y="5"/>
                  <a:pt x="1243" y="5"/>
                  <a:pt x="1242" y="5"/>
                </a:cubicBezTo>
                <a:moveTo>
                  <a:pt x="1241" y="4"/>
                </a:moveTo>
                <a:cubicBezTo>
                  <a:pt x="1241" y="4"/>
                  <a:pt x="1242" y="4"/>
                  <a:pt x="1242" y="4"/>
                </a:cubicBezTo>
                <a:cubicBezTo>
                  <a:pt x="1242" y="4"/>
                  <a:pt x="1241" y="4"/>
                  <a:pt x="1241" y="4"/>
                </a:cubicBezTo>
                <a:moveTo>
                  <a:pt x="1240" y="4"/>
                </a:moveTo>
                <a:cubicBezTo>
                  <a:pt x="1240" y="4"/>
                  <a:pt x="1240" y="4"/>
                  <a:pt x="1241" y="4"/>
                </a:cubicBezTo>
                <a:cubicBezTo>
                  <a:pt x="1240" y="4"/>
                  <a:pt x="1240" y="4"/>
                  <a:pt x="1240" y="4"/>
                </a:cubicBezTo>
                <a:moveTo>
                  <a:pt x="1238" y="3"/>
                </a:moveTo>
                <a:cubicBezTo>
                  <a:pt x="1239" y="4"/>
                  <a:pt x="1239" y="4"/>
                  <a:pt x="1239" y="4"/>
                </a:cubicBezTo>
                <a:cubicBezTo>
                  <a:pt x="1239" y="4"/>
                  <a:pt x="1239" y="4"/>
                  <a:pt x="1238" y="3"/>
                </a:cubicBezTo>
                <a:moveTo>
                  <a:pt x="1237" y="3"/>
                </a:moveTo>
                <a:cubicBezTo>
                  <a:pt x="1237" y="3"/>
                  <a:pt x="1238" y="3"/>
                  <a:pt x="1238" y="3"/>
                </a:cubicBezTo>
                <a:cubicBezTo>
                  <a:pt x="1238" y="3"/>
                  <a:pt x="1237" y="3"/>
                  <a:pt x="1237" y="3"/>
                </a:cubicBezTo>
                <a:moveTo>
                  <a:pt x="1236" y="3"/>
                </a:moveTo>
                <a:cubicBezTo>
                  <a:pt x="1236" y="3"/>
                  <a:pt x="1236" y="3"/>
                  <a:pt x="1237" y="3"/>
                </a:cubicBezTo>
                <a:cubicBezTo>
                  <a:pt x="1236" y="3"/>
                  <a:pt x="1236" y="3"/>
                  <a:pt x="1236" y="3"/>
                </a:cubicBezTo>
                <a:moveTo>
                  <a:pt x="1234" y="3"/>
                </a:moveTo>
                <a:cubicBezTo>
                  <a:pt x="1235" y="3"/>
                  <a:pt x="1235" y="3"/>
                  <a:pt x="1235" y="3"/>
                </a:cubicBezTo>
                <a:cubicBezTo>
                  <a:pt x="1235" y="3"/>
                  <a:pt x="1235" y="3"/>
                  <a:pt x="1234" y="3"/>
                </a:cubicBezTo>
                <a:moveTo>
                  <a:pt x="1233" y="2"/>
                </a:moveTo>
                <a:cubicBezTo>
                  <a:pt x="1233" y="2"/>
                  <a:pt x="1233" y="2"/>
                  <a:pt x="1234" y="2"/>
                </a:cubicBezTo>
                <a:cubicBezTo>
                  <a:pt x="1233" y="2"/>
                  <a:pt x="1233" y="2"/>
                  <a:pt x="1233" y="2"/>
                </a:cubicBezTo>
                <a:moveTo>
                  <a:pt x="1231" y="2"/>
                </a:moveTo>
                <a:cubicBezTo>
                  <a:pt x="1232" y="2"/>
                  <a:pt x="1232" y="2"/>
                  <a:pt x="1232" y="2"/>
                </a:cubicBezTo>
                <a:cubicBezTo>
                  <a:pt x="1232" y="2"/>
                  <a:pt x="1232" y="2"/>
                  <a:pt x="1231" y="2"/>
                </a:cubicBezTo>
                <a:moveTo>
                  <a:pt x="1230" y="2"/>
                </a:moveTo>
                <a:cubicBezTo>
                  <a:pt x="1230" y="2"/>
                  <a:pt x="1231" y="2"/>
                  <a:pt x="1231" y="2"/>
                </a:cubicBezTo>
                <a:cubicBezTo>
                  <a:pt x="1231" y="2"/>
                  <a:pt x="1230" y="2"/>
                  <a:pt x="1230" y="2"/>
                </a:cubicBezTo>
                <a:moveTo>
                  <a:pt x="1229" y="1"/>
                </a:moveTo>
                <a:cubicBezTo>
                  <a:pt x="1229" y="1"/>
                  <a:pt x="1229" y="2"/>
                  <a:pt x="1230" y="2"/>
                </a:cubicBezTo>
                <a:cubicBezTo>
                  <a:pt x="1229" y="2"/>
                  <a:pt x="1229" y="1"/>
                  <a:pt x="1229" y="1"/>
                </a:cubicBezTo>
                <a:moveTo>
                  <a:pt x="1227" y="1"/>
                </a:moveTo>
                <a:cubicBezTo>
                  <a:pt x="1228" y="1"/>
                  <a:pt x="1228" y="1"/>
                  <a:pt x="1228" y="1"/>
                </a:cubicBezTo>
                <a:cubicBezTo>
                  <a:pt x="1228" y="1"/>
                  <a:pt x="1228" y="1"/>
                  <a:pt x="1227" y="1"/>
                </a:cubicBezTo>
                <a:moveTo>
                  <a:pt x="1226" y="1"/>
                </a:moveTo>
                <a:cubicBezTo>
                  <a:pt x="1226" y="1"/>
                  <a:pt x="1226" y="1"/>
                  <a:pt x="1227" y="1"/>
                </a:cubicBezTo>
                <a:cubicBezTo>
                  <a:pt x="1226" y="1"/>
                  <a:pt x="1226" y="1"/>
                  <a:pt x="1226" y="1"/>
                </a:cubicBezTo>
                <a:moveTo>
                  <a:pt x="1224" y="1"/>
                </a:moveTo>
                <a:cubicBezTo>
                  <a:pt x="1225" y="1"/>
                  <a:pt x="1225" y="1"/>
                  <a:pt x="1225" y="1"/>
                </a:cubicBezTo>
                <a:cubicBezTo>
                  <a:pt x="1225" y="1"/>
                  <a:pt x="1225" y="1"/>
                  <a:pt x="1224" y="1"/>
                </a:cubicBezTo>
                <a:moveTo>
                  <a:pt x="1223" y="1"/>
                </a:moveTo>
                <a:cubicBezTo>
                  <a:pt x="1223" y="1"/>
                  <a:pt x="1224" y="1"/>
                  <a:pt x="1224" y="1"/>
                </a:cubicBezTo>
                <a:cubicBezTo>
                  <a:pt x="1224" y="1"/>
                  <a:pt x="1223" y="1"/>
                  <a:pt x="1223" y="1"/>
                </a:cubicBezTo>
                <a:moveTo>
                  <a:pt x="1222" y="1"/>
                </a:moveTo>
                <a:cubicBezTo>
                  <a:pt x="1222" y="1"/>
                  <a:pt x="1222" y="1"/>
                  <a:pt x="1222" y="1"/>
                </a:cubicBezTo>
                <a:cubicBezTo>
                  <a:pt x="1222" y="1"/>
                  <a:pt x="1222" y="1"/>
                  <a:pt x="1222" y="1"/>
                </a:cubicBezTo>
                <a:moveTo>
                  <a:pt x="1220" y="0"/>
                </a:moveTo>
                <a:cubicBezTo>
                  <a:pt x="1220" y="0"/>
                  <a:pt x="1221" y="0"/>
                  <a:pt x="1221" y="0"/>
                </a:cubicBezTo>
                <a:cubicBezTo>
                  <a:pt x="1221" y="0"/>
                  <a:pt x="1220" y="0"/>
                  <a:pt x="1220" y="0"/>
                </a:cubicBezTo>
                <a:moveTo>
                  <a:pt x="1219" y="0"/>
                </a:moveTo>
                <a:cubicBezTo>
                  <a:pt x="1219" y="0"/>
                  <a:pt x="1219" y="0"/>
                  <a:pt x="1220" y="0"/>
                </a:cubicBezTo>
                <a:cubicBezTo>
                  <a:pt x="1219" y="0"/>
                  <a:pt x="1219" y="0"/>
                  <a:pt x="1219" y="0"/>
                </a:cubicBezTo>
                <a:moveTo>
                  <a:pt x="1217" y="0"/>
                </a:moveTo>
                <a:cubicBezTo>
                  <a:pt x="1217" y="0"/>
                  <a:pt x="1218" y="0"/>
                  <a:pt x="1218" y="0"/>
                </a:cubicBezTo>
                <a:cubicBezTo>
                  <a:pt x="1218" y="0"/>
                  <a:pt x="1217" y="0"/>
                  <a:pt x="1217" y="0"/>
                </a:cubicBezTo>
                <a:moveTo>
                  <a:pt x="1216" y="0"/>
                </a:moveTo>
                <a:cubicBezTo>
                  <a:pt x="1216" y="0"/>
                  <a:pt x="1216" y="0"/>
                  <a:pt x="1216" y="0"/>
                </a:cubicBezTo>
                <a:cubicBezTo>
                  <a:pt x="1216" y="0"/>
                  <a:pt x="1216" y="0"/>
                  <a:pt x="1216" y="0"/>
                </a:cubicBezTo>
                <a:moveTo>
                  <a:pt x="1214" y="0"/>
                </a:moveTo>
                <a:cubicBezTo>
                  <a:pt x="1215" y="0"/>
                  <a:pt x="1215" y="0"/>
                  <a:pt x="1215" y="0"/>
                </a:cubicBezTo>
                <a:cubicBezTo>
                  <a:pt x="1215" y="0"/>
                  <a:pt x="1215" y="0"/>
                  <a:pt x="1214" y="0"/>
                </a:cubicBezTo>
                <a:moveTo>
                  <a:pt x="1213" y="0"/>
                </a:moveTo>
                <a:cubicBezTo>
                  <a:pt x="1213" y="0"/>
                  <a:pt x="1213" y="0"/>
                  <a:pt x="1213" y="0"/>
                </a:cubicBezTo>
                <a:cubicBezTo>
                  <a:pt x="1213" y="0"/>
                  <a:pt x="1213" y="0"/>
                  <a:pt x="1213" y="0"/>
                </a:cubicBezTo>
                <a:moveTo>
                  <a:pt x="1211" y="0"/>
                </a:moveTo>
                <a:cubicBezTo>
                  <a:pt x="1212" y="0"/>
                  <a:pt x="1212" y="0"/>
                  <a:pt x="1212" y="0"/>
                </a:cubicBezTo>
                <a:cubicBezTo>
                  <a:pt x="1212" y="0"/>
                  <a:pt x="1212" y="0"/>
                  <a:pt x="1211" y="0"/>
                </a:cubicBezTo>
              </a:path>
            </a:pathLst>
          </a:custGeom>
          <a:solidFill>
            <a:srgbClr val="2F76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 name="Freeform 75"/>
          <p:cNvSpPr>
            <a:spLocks/>
          </p:cNvSpPr>
          <p:nvPr userDrawn="1"/>
        </p:nvSpPr>
        <p:spPr bwMode="auto">
          <a:xfrm>
            <a:off x="4767263" y="206375"/>
            <a:ext cx="4154487" cy="4883150"/>
          </a:xfrm>
          <a:custGeom>
            <a:avLst/>
            <a:gdLst>
              <a:gd name="T0" fmla="*/ 0 w 1331"/>
              <a:gd name="T1" fmla="*/ 0 h 1564"/>
              <a:gd name="T2" fmla="*/ 2147483646 w 1331"/>
              <a:gd name="T3" fmla="*/ 2147483646 h 1564"/>
              <a:gd name="T4" fmla="*/ 2147483646 w 1331"/>
              <a:gd name="T5" fmla="*/ 2147483646 h 1564"/>
              <a:gd name="T6" fmla="*/ 2147483646 w 1331"/>
              <a:gd name="T7" fmla="*/ 2147483646 h 1564"/>
              <a:gd name="T8" fmla="*/ 2147483646 w 1331"/>
              <a:gd name="T9" fmla="*/ 2147483646 h 1564"/>
              <a:gd name="T10" fmla="*/ 2147483646 w 1331"/>
              <a:gd name="T11" fmla="*/ 2147483646 h 1564"/>
              <a:gd name="T12" fmla="*/ 2147483646 w 1331"/>
              <a:gd name="T13" fmla="*/ 2147483646 h 1564"/>
              <a:gd name="T14" fmla="*/ 2147483646 w 1331"/>
              <a:gd name="T15" fmla="*/ 2147483646 h 1564"/>
              <a:gd name="T16" fmla="*/ 2147483646 w 1331"/>
              <a:gd name="T17" fmla="*/ 2147483646 h 1564"/>
              <a:gd name="T18" fmla="*/ 2147483646 w 1331"/>
              <a:gd name="T19" fmla="*/ 2147483646 h 1564"/>
              <a:gd name="T20" fmla="*/ 2147483646 w 1331"/>
              <a:gd name="T21" fmla="*/ 2147483646 h 1564"/>
              <a:gd name="T22" fmla="*/ 2147483646 w 1331"/>
              <a:gd name="T23" fmla="*/ 2147483646 h 1564"/>
              <a:gd name="T24" fmla="*/ 2147483646 w 1331"/>
              <a:gd name="T25" fmla="*/ 2147483646 h 1564"/>
              <a:gd name="T26" fmla="*/ 2147483646 w 1331"/>
              <a:gd name="T27" fmla="*/ 2147483646 h 1564"/>
              <a:gd name="T28" fmla="*/ 2147483646 w 1331"/>
              <a:gd name="T29" fmla="*/ 2147483646 h 1564"/>
              <a:gd name="T30" fmla="*/ 2147483646 w 1331"/>
              <a:gd name="T31" fmla="*/ 2147483646 h 1564"/>
              <a:gd name="T32" fmla="*/ 2147483646 w 1331"/>
              <a:gd name="T33" fmla="*/ 2147483646 h 1564"/>
              <a:gd name="T34" fmla="*/ 2147483646 w 1331"/>
              <a:gd name="T35" fmla="*/ 2147483646 h 1564"/>
              <a:gd name="T36" fmla="*/ 2147483646 w 1331"/>
              <a:gd name="T37" fmla="*/ 2147483646 h 1564"/>
              <a:gd name="T38" fmla="*/ 2147483646 w 1331"/>
              <a:gd name="T39" fmla="*/ 2147483646 h 1564"/>
              <a:gd name="T40" fmla="*/ 2147483646 w 1331"/>
              <a:gd name="T41" fmla="*/ 2147483646 h 1564"/>
              <a:gd name="T42" fmla="*/ 2147483646 w 1331"/>
              <a:gd name="T43" fmla="*/ 2147483646 h 1564"/>
              <a:gd name="T44" fmla="*/ 2147483646 w 1331"/>
              <a:gd name="T45" fmla="*/ 2147483646 h 1564"/>
              <a:gd name="T46" fmla="*/ 2147483646 w 1331"/>
              <a:gd name="T47" fmla="*/ 2147483646 h 1564"/>
              <a:gd name="T48" fmla="*/ 2147483646 w 1331"/>
              <a:gd name="T49" fmla="*/ 2147483646 h 1564"/>
              <a:gd name="T50" fmla="*/ 2147483646 w 1331"/>
              <a:gd name="T51" fmla="*/ 2147483646 h 1564"/>
              <a:gd name="T52" fmla="*/ 2147483646 w 1331"/>
              <a:gd name="T53" fmla="*/ 0 h 1564"/>
              <a:gd name="T54" fmla="*/ 2147483646 w 1331"/>
              <a:gd name="T55" fmla="*/ 0 h 1564"/>
              <a:gd name="T56" fmla="*/ 2147483646 w 1331"/>
              <a:gd name="T57" fmla="*/ 0 h 1564"/>
              <a:gd name="T58" fmla="*/ 2147483646 w 1331"/>
              <a:gd name="T59" fmla="*/ 0 h 1564"/>
              <a:gd name="T60" fmla="*/ 2147483646 w 1331"/>
              <a:gd name="T61" fmla="*/ 0 h 1564"/>
              <a:gd name="T62" fmla="*/ 2147483646 w 1331"/>
              <a:gd name="T63" fmla="*/ 0 h 1564"/>
              <a:gd name="T64" fmla="*/ 2147483646 w 1331"/>
              <a:gd name="T65" fmla="*/ 0 h 1564"/>
              <a:gd name="T66" fmla="*/ 2147483646 w 1331"/>
              <a:gd name="T67" fmla="*/ 0 h 15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31" h="1564">
                <a:moveTo>
                  <a:pt x="1216" y="0"/>
                </a:moveTo>
                <a:cubicBezTo>
                  <a:pt x="0" y="0"/>
                  <a:pt x="0" y="0"/>
                  <a:pt x="0" y="0"/>
                </a:cubicBezTo>
                <a:cubicBezTo>
                  <a:pt x="0" y="72"/>
                  <a:pt x="0" y="72"/>
                  <a:pt x="0" y="72"/>
                </a:cubicBezTo>
                <a:cubicBezTo>
                  <a:pt x="0" y="72"/>
                  <a:pt x="0" y="72"/>
                  <a:pt x="3" y="602"/>
                </a:cubicBezTo>
                <a:cubicBezTo>
                  <a:pt x="4" y="614"/>
                  <a:pt x="4" y="625"/>
                  <a:pt x="6" y="637"/>
                </a:cubicBezTo>
                <a:cubicBezTo>
                  <a:pt x="74" y="882"/>
                  <a:pt x="198" y="1112"/>
                  <a:pt x="362" y="1311"/>
                </a:cubicBezTo>
                <a:cubicBezTo>
                  <a:pt x="437" y="1378"/>
                  <a:pt x="521" y="1435"/>
                  <a:pt x="612" y="1480"/>
                </a:cubicBezTo>
                <a:cubicBezTo>
                  <a:pt x="669" y="1512"/>
                  <a:pt x="729" y="1538"/>
                  <a:pt x="791" y="1564"/>
                </a:cubicBezTo>
                <a:cubicBezTo>
                  <a:pt x="827" y="1561"/>
                  <a:pt x="857" y="1544"/>
                  <a:pt x="889" y="1532"/>
                </a:cubicBezTo>
                <a:cubicBezTo>
                  <a:pt x="1045" y="1459"/>
                  <a:pt x="1207" y="1352"/>
                  <a:pt x="1331" y="1218"/>
                </a:cubicBezTo>
                <a:cubicBezTo>
                  <a:pt x="1331" y="112"/>
                  <a:pt x="1331" y="112"/>
                  <a:pt x="1331" y="112"/>
                </a:cubicBezTo>
                <a:cubicBezTo>
                  <a:pt x="1330" y="63"/>
                  <a:pt x="1298" y="22"/>
                  <a:pt x="1255" y="7"/>
                </a:cubicBezTo>
                <a:cubicBezTo>
                  <a:pt x="1255" y="7"/>
                  <a:pt x="1255" y="7"/>
                  <a:pt x="1255" y="7"/>
                </a:cubicBezTo>
                <a:cubicBezTo>
                  <a:pt x="1254" y="7"/>
                  <a:pt x="1254" y="6"/>
                  <a:pt x="1254" y="6"/>
                </a:cubicBezTo>
                <a:cubicBezTo>
                  <a:pt x="1254" y="6"/>
                  <a:pt x="1254" y="6"/>
                  <a:pt x="1254" y="6"/>
                </a:cubicBezTo>
                <a:cubicBezTo>
                  <a:pt x="1253" y="6"/>
                  <a:pt x="1253" y="6"/>
                  <a:pt x="1252" y="6"/>
                </a:cubicBezTo>
                <a:cubicBezTo>
                  <a:pt x="1252" y="6"/>
                  <a:pt x="1252" y="6"/>
                  <a:pt x="1252" y="6"/>
                </a:cubicBezTo>
                <a:cubicBezTo>
                  <a:pt x="1252" y="6"/>
                  <a:pt x="1251" y="5"/>
                  <a:pt x="1251" y="5"/>
                </a:cubicBezTo>
                <a:cubicBezTo>
                  <a:pt x="1251" y="5"/>
                  <a:pt x="1251" y="5"/>
                  <a:pt x="1251" y="5"/>
                </a:cubicBezTo>
                <a:cubicBezTo>
                  <a:pt x="1250" y="5"/>
                  <a:pt x="1250" y="5"/>
                  <a:pt x="1250" y="5"/>
                </a:cubicBezTo>
                <a:cubicBezTo>
                  <a:pt x="1250" y="5"/>
                  <a:pt x="1250" y="5"/>
                  <a:pt x="1249" y="5"/>
                </a:cubicBezTo>
                <a:cubicBezTo>
                  <a:pt x="1249" y="5"/>
                  <a:pt x="1249" y="5"/>
                  <a:pt x="1248" y="5"/>
                </a:cubicBezTo>
                <a:cubicBezTo>
                  <a:pt x="1248" y="5"/>
                  <a:pt x="1248" y="5"/>
                  <a:pt x="1248" y="4"/>
                </a:cubicBezTo>
                <a:cubicBezTo>
                  <a:pt x="1248" y="4"/>
                  <a:pt x="1247" y="4"/>
                  <a:pt x="1247" y="4"/>
                </a:cubicBezTo>
                <a:cubicBezTo>
                  <a:pt x="1247" y="4"/>
                  <a:pt x="1247" y="4"/>
                  <a:pt x="1247" y="4"/>
                </a:cubicBezTo>
                <a:cubicBezTo>
                  <a:pt x="1246" y="4"/>
                  <a:pt x="1246" y="4"/>
                  <a:pt x="1246" y="4"/>
                </a:cubicBezTo>
                <a:cubicBezTo>
                  <a:pt x="1246" y="4"/>
                  <a:pt x="1245" y="4"/>
                  <a:pt x="1245" y="4"/>
                </a:cubicBezTo>
                <a:cubicBezTo>
                  <a:pt x="1245" y="4"/>
                  <a:pt x="1245" y="4"/>
                  <a:pt x="1244" y="3"/>
                </a:cubicBezTo>
                <a:cubicBezTo>
                  <a:pt x="1244" y="3"/>
                  <a:pt x="1244" y="3"/>
                  <a:pt x="1244" y="3"/>
                </a:cubicBezTo>
                <a:cubicBezTo>
                  <a:pt x="1244" y="3"/>
                  <a:pt x="1243" y="3"/>
                  <a:pt x="1243" y="3"/>
                </a:cubicBezTo>
                <a:cubicBezTo>
                  <a:pt x="1243" y="3"/>
                  <a:pt x="1243" y="3"/>
                  <a:pt x="1243" y="3"/>
                </a:cubicBezTo>
                <a:cubicBezTo>
                  <a:pt x="1242" y="3"/>
                  <a:pt x="1242" y="3"/>
                  <a:pt x="1242" y="3"/>
                </a:cubicBezTo>
                <a:cubicBezTo>
                  <a:pt x="1241" y="3"/>
                  <a:pt x="1241" y="3"/>
                  <a:pt x="1241" y="3"/>
                </a:cubicBezTo>
                <a:cubicBezTo>
                  <a:pt x="1241" y="3"/>
                  <a:pt x="1241" y="3"/>
                  <a:pt x="1240" y="3"/>
                </a:cubicBezTo>
                <a:cubicBezTo>
                  <a:pt x="1240" y="2"/>
                  <a:pt x="1240" y="2"/>
                  <a:pt x="1240" y="2"/>
                </a:cubicBezTo>
                <a:cubicBezTo>
                  <a:pt x="1239" y="2"/>
                  <a:pt x="1239" y="2"/>
                  <a:pt x="1239" y="2"/>
                </a:cubicBezTo>
                <a:cubicBezTo>
                  <a:pt x="1239" y="2"/>
                  <a:pt x="1239" y="2"/>
                  <a:pt x="1238" y="2"/>
                </a:cubicBezTo>
                <a:cubicBezTo>
                  <a:pt x="1238" y="2"/>
                  <a:pt x="1238" y="2"/>
                  <a:pt x="1237" y="2"/>
                </a:cubicBezTo>
                <a:cubicBezTo>
                  <a:pt x="1237" y="2"/>
                  <a:pt x="1237" y="2"/>
                  <a:pt x="1237" y="2"/>
                </a:cubicBezTo>
                <a:cubicBezTo>
                  <a:pt x="1237" y="2"/>
                  <a:pt x="1236" y="2"/>
                  <a:pt x="1236" y="2"/>
                </a:cubicBezTo>
                <a:cubicBezTo>
                  <a:pt x="1236" y="2"/>
                  <a:pt x="1236" y="2"/>
                  <a:pt x="1236" y="2"/>
                </a:cubicBezTo>
                <a:cubicBezTo>
                  <a:pt x="1235" y="2"/>
                  <a:pt x="1235" y="1"/>
                  <a:pt x="1235" y="1"/>
                </a:cubicBezTo>
                <a:cubicBezTo>
                  <a:pt x="1235" y="1"/>
                  <a:pt x="1234" y="1"/>
                  <a:pt x="1234" y="1"/>
                </a:cubicBezTo>
                <a:cubicBezTo>
                  <a:pt x="1234" y="1"/>
                  <a:pt x="1234" y="1"/>
                  <a:pt x="1233" y="1"/>
                </a:cubicBezTo>
                <a:cubicBezTo>
                  <a:pt x="1233" y="1"/>
                  <a:pt x="1233" y="1"/>
                  <a:pt x="1233" y="1"/>
                </a:cubicBezTo>
                <a:cubicBezTo>
                  <a:pt x="1232" y="1"/>
                  <a:pt x="1232" y="1"/>
                  <a:pt x="1232" y="1"/>
                </a:cubicBezTo>
                <a:cubicBezTo>
                  <a:pt x="1232" y="1"/>
                  <a:pt x="1231" y="1"/>
                  <a:pt x="1231" y="1"/>
                </a:cubicBezTo>
                <a:cubicBezTo>
                  <a:pt x="1231" y="1"/>
                  <a:pt x="1231" y="1"/>
                  <a:pt x="1230" y="1"/>
                </a:cubicBezTo>
                <a:cubicBezTo>
                  <a:pt x="1230" y="1"/>
                  <a:pt x="1230" y="1"/>
                  <a:pt x="1230" y="1"/>
                </a:cubicBezTo>
                <a:cubicBezTo>
                  <a:pt x="1230" y="1"/>
                  <a:pt x="1229" y="1"/>
                  <a:pt x="1229" y="1"/>
                </a:cubicBezTo>
                <a:cubicBezTo>
                  <a:pt x="1229" y="1"/>
                  <a:pt x="1229" y="1"/>
                  <a:pt x="1228" y="1"/>
                </a:cubicBezTo>
                <a:cubicBezTo>
                  <a:pt x="1228" y="1"/>
                  <a:pt x="1228" y="1"/>
                  <a:pt x="1228" y="1"/>
                </a:cubicBezTo>
                <a:cubicBezTo>
                  <a:pt x="1227" y="0"/>
                  <a:pt x="1227" y="0"/>
                  <a:pt x="1227" y="0"/>
                </a:cubicBezTo>
                <a:cubicBezTo>
                  <a:pt x="1227" y="0"/>
                  <a:pt x="1226" y="0"/>
                  <a:pt x="1226" y="0"/>
                </a:cubicBezTo>
                <a:cubicBezTo>
                  <a:pt x="1226" y="0"/>
                  <a:pt x="1226" y="0"/>
                  <a:pt x="1226" y="0"/>
                </a:cubicBezTo>
                <a:cubicBezTo>
                  <a:pt x="1225" y="0"/>
                  <a:pt x="1225" y="0"/>
                  <a:pt x="1225" y="0"/>
                </a:cubicBezTo>
                <a:cubicBezTo>
                  <a:pt x="1224" y="0"/>
                  <a:pt x="1224" y="0"/>
                  <a:pt x="1224" y="0"/>
                </a:cubicBezTo>
                <a:cubicBezTo>
                  <a:pt x="1224" y="0"/>
                  <a:pt x="1223" y="0"/>
                  <a:pt x="1223" y="0"/>
                </a:cubicBezTo>
                <a:cubicBezTo>
                  <a:pt x="1223" y="0"/>
                  <a:pt x="1223" y="0"/>
                  <a:pt x="1222" y="0"/>
                </a:cubicBezTo>
                <a:cubicBezTo>
                  <a:pt x="1222" y="0"/>
                  <a:pt x="1222" y="0"/>
                  <a:pt x="1222" y="0"/>
                </a:cubicBezTo>
                <a:cubicBezTo>
                  <a:pt x="1222" y="0"/>
                  <a:pt x="1221" y="0"/>
                  <a:pt x="1221" y="0"/>
                </a:cubicBezTo>
                <a:cubicBezTo>
                  <a:pt x="1221" y="0"/>
                  <a:pt x="1221" y="0"/>
                  <a:pt x="1220" y="0"/>
                </a:cubicBezTo>
                <a:cubicBezTo>
                  <a:pt x="1220" y="0"/>
                  <a:pt x="1220" y="0"/>
                  <a:pt x="1219" y="0"/>
                </a:cubicBezTo>
                <a:cubicBezTo>
                  <a:pt x="1219" y="0"/>
                  <a:pt x="1219" y="0"/>
                  <a:pt x="1219" y="0"/>
                </a:cubicBezTo>
                <a:cubicBezTo>
                  <a:pt x="1219" y="0"/>
                  <a:pt x="1218" y="0"/>
                  <a:pt x="1218" y="0"/>
                </a:cubicBezTo>
                <a:cubicBezTo>
                  <a:pt x="1218" y="0"/>
                  <a:pt x="1218" y="0"/>
                  <a:pt x="1217" y="0"/>
                </a:cubicBezTo>
                <a:cubicBezTo>
                  <a:pt x="1217" y="0"/>
                  <a:pt x="1216" y="0"/>
                  <a:pt x="1216" y="0"/>
                </a:cubicBezTo>
                <a:cubicBezTo>
                  <a:pt x="1216" y="0"/>
                  <a:pt x="1216" y="0"/>
                  <a:pt x="1216" y="0"/>
                </a:cubicBezTo>
              </a:path>
            </a:pathLst>
          </a:custGeom>
          <a:solidFill>
            <a:srgbClr val="2E6F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2058" name="Picture 7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4988" y="698500"/>
            <a:ext cx="2840037"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Freeform 77"/>
          <p:cNvSpPr>
            <a:spLocks/>
          </p:cNvSpPr>
          <p:nvPr userDrawn="1"/>
        </p:nvSpPr>
        <p:spPr bwMode="auto">
          <a:xfrm>
            <a:off x="4845050" y="196850"/>
            <a:ext cx="4086225" cy="4573588"/>
          </a:xfrm>
          <a:custGeom>
            <a:avLst/>
            <a:gdLst>
              <a:gd name="T0" fmla="*/ 2147483646 w 1309"/>
              <a:gd name="T1" fmla="*/ 0 h 1465"/>
              <a:gd name="T2" fmla="*/ 0 w 1309"/>
              <a:gd name="T3" fmla="*/ 0 h 1465"/>
              <a:gd name="T4" fmla="*/ 0 w 1309"/>
              <a:gd name="T5" fmla="*/ 2147483646 h 1465"/>
              <a:gd name="T6" fmla="*/ 2147483646 w 1309"/>
              <a:gd name="T7" fmla="*/ 2147483646 h 1465"/>
              <a:gd name="T8" fmla="*/ 2147483646 w 1309"/>
              <a:gd name="T9" fmla="*/ 2147483646 h 1465"/>
              <a:gd name="T10" fmla="*/ 2147483646 w 1309"/>
              <a:gd name="T11" fmla="*/ 2147483646 h 1465"/>
              <a:gd name="T12" fmla="*/ 2147483646 w 1309"/>
              <a:gd name="T13" fmla="*/ 2147483646 h 1465"/>
              <a:gd name="T14" fmla="*/ 2147483646 w 1309"/>
              <a:gd name="T15" fmla="*/ 2147483646 h 1465"/>
              <a:gd name="T16" fmla="*/ 2147483646 w 1309"/>
              <a:gd name="T17" fmla="*/ 0 h 14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9" h="1465">
                <a:moveTo>
                  <a:pt x="1309" y="0"/>
                </a:moveTo>
                <a:cubicBezTo>
                  <a:pt x="0" y="0"/>
                  <a:pt x="0" y="0"/>
                  <a:pt x="0" y="0"/>
                </a:cubicBezTo>
                <a:cubicBezTo>
                  <a:pt x="0" y="66"/>
                  <a:pt x="0" y="66"/>
                  <a:pt x="0" y="66"/>
                </a:cubicBezTo>
                <a:cubicBezTo>
                  <a:pt x="0" y="66"/>
                  <a:pt x="0" y="66"/>
                  <a:pt x="2" y="564"/>
                </a:cubicBezTo>
                <a:cubicBezTo>
                  <a:pt x="21" y="912"/>
                  <a:pt x="255" y="1227"/>
                  <a:pt x="573" y="1386"/>
                </a:cubicBezTo>
                <a:cubicBezTo>
                  <a:pt x="627" y="1416"/>
                  <a:pt x="683" y="1441"/>
                  <a:pt x="741" y="1465"/>
                </a:cubicBezTo>
                <a:cubicBezTo>
                  <a:pt x="774" y="1462"/>
                  <a:pt x="803" y="1446"/>
                  <a:pt x="833" y="1435"/>
                </a:cubicBezTo>
                <a:cubicBezTo>
                  <a:pt x="1006" y="1354"/>
                  <a:pt x="1188" y="1227"/>
                  <a:pt x="1309" y="1067"/>
                </a:cubicBezTo>
                <a:lnTo>
                  <a:pt x="13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Rectangle 40"/>
          <p:cNvSpPr>
            <a:spLocks noGrp="1" noChangeArrowheads="1"/>
          </p:cNvSpPr>
          <p:nvPr>
            <p:ph type="title"/>
          </p:nvPr>
        </p:nvSpPr>
        <p:spPr bwMode="auto">
          <a:xfrm>
            <a:off x="468313" y="2813050"/>
            <a:ext cx="4391025" cy="191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61" name="Rectangle 41"/>
          <p:cNvSpPr>
            <a:spLocks noGrp="1" noChangeArrowheads="1"/>
          </p:cNvSpPr>
          <p:nvPr>
            <p:ph type="body" idx="1"/>
          </p:nvPr>
        </p:nvSpPr>
        <p:spPr bwMode="auto">
          <a:xfrm>
            <a:off x="539750" y="5157788"/>
            <a:ext cx="446405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p:txBody>
      </p:sp>
      <p:pic>
        <p:nvPicPr>
          <p:cNvPr id="2062" name="Picture 39" descr="cc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26100" y="660400"/>
            <a:ext cx="28844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15"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Verdana" pitchFamily="34" charset="0"/>
        </a:defRPr>
      </a:lvl2pPr>
      <a:lvl3pPr algn="l" rtl="0" eaLnBrk="0" fontAlgn="base" hangingPunct="0">
        <a:spcBef>
          <a:spcPct val="0"/>
        </a:spcBef>
        <a:spcAft>
          <a:spcPct val="0"/>
        </a:spcAft>
        <a:defRPr sz="3200" b="1">
          <a:solidFill>
            <a:schemeClr val="bg1"/>
          </a:solidFill>
          <a:latin typeface="Verdana" pitchFamily="34" charset="0"/>
        </a:defRPr>
      </a:lvl3pPr>
      <a:lvl4pPr algn="l" rtl="0" eaLnBrk="0" fontAlgn="base" hangingPunct="0">
        <a:spcBef>
          <a:spcPct val="0"/>
        </a:spcBef>
        <a:spcAft>
          <a:spcPct val="0"/>
        </a:spcAft>
        <a:defRPr sz="3200" b="1">
          <a:solidFill>
            <a:schemeClr val="bg1"/>
          </a:solidFill>
          <a:latin typeface="Verdana" pitchFamily="34" charset="0"/>
        </a:defRPr>
      </a:lvl4pPr>
      <a:lvl5pPr algn="l" rtl="0" eaLnBrk="0" fontAlgn="base" hangingPunct="0">
        <a:spcBef>
          <a:spcPct val="0"/>
        </a:spcBef>
        <a:spcAft>
          <a:spcPct val="0"/>
        </a:spcAft>
        <a:defRPr sz="3200" b="1">
          <a:solidFill>
            <a:schemeClr val="bg1"/>
          </a:solidFill>
          <a:latin typeface="Verdana" pitchFamily="34" charset="0"/>
        </a:defRPr>
      </a:lvl5pPr>
      <a:lvl6pPr marL="457200" algn="l" rtl="0" eaLnBrk="0" fontAlgn="base" hangingPunct="0">
        <a:spcBef>
          <a:spcPct val="0"/>
        </a:spcBef>
        <a:spcAft>
          <a:spcPct val="0"/>
        </a:spcAft>
        <a:defRPr sz="3200" b="1">
          <a:solidFill>
            <a:schemeClr val="bg1"/>
          </a:solidFill>
          <a:latin typeface="Verdana" pitchFamily="34" charset="0"/>
        </a:defRPr>
      </a:lvl6pPr>
      <a:lvl7pPr marL="914400" algn="l" rtl="0" eaLnBrk="0" fontAlgn="base" hangingPunct="0">
        <a:spcBef>
          <a:spcPct val="0"/>
        </a:spcBef>
        <a:spcAft>
          <a:spcPct val="0"/>
        </a:spcAft>
        <a:defRPr sz="3200" b="1">
          <a:solidFill>
            <a:schemeClr val="bg1"/>
          </a:solidFill>
          <a:latin typeface="Verdana" pitchFamily="34" charset="0"/>
        </a:defRPr>
      </a:lvl7pPr>
      <a:lvl8pPr marL="1371600" algn="l" rtl="0" eaLnBrk="0" fontAlgn="base" hangingPunct="0">
        <a:spcBef>
          <a:spcPct val="0"/>
        </a:spcBef>
        <a:spcAft>
          <a:spcPct val="0"/>
        </a:spcAft>
        <a:defRPr sz="3200" b="1">
          <a:solidFill>
            <a:schemeClr val="bg1"/>
          </a:solidFill>
          <a:latin typeface="Verdana" pitchFamily="34" charset="0"/>
        </a:defRPr>
      </a:lvl8pPr>
      <a:lvl9pPr marL="1828800" algn="l" rtl="0" eaLnBrk="0" fontAlgn="base" hangingPunct="0">
        <a:spcBef>
          <a:spcPct val="0"/>
        </a:spcBef>
        <a:spcAft>
          <a:spcPct val="0"/>
        </a:spcAft>
        <a:defRPr sz="3200" b="1">
          <a:solidFill>
            <a:schemeClr val="bg1"/>
          </a:solidFill>
          <a:latin typeface="Verdana" pitchFamily="34" charset="0"/>
        </a:defRPr>
      </a:lvl9pPr>
    </p:titleStyle>
    <p:bodyStyle>
      <a:lvl1pPr algn="l" rtl="0" eaLnBrk="0" fontAlgn="base" hangingPunct="0">
        <a:spcBef>
          <a:spcPct val="20000"/>
        </a:spcBef>
        <a:spcAft>
          <a:spcPct val="0"/>
        </a:spcAft>
        <a:defRPr sz="1600">
          <a:solidFill>
            <a:schemeClr val="bg1"/>
          </a:solidFill>
          <a:latin typeface="+mn-lt"/>
          <a:ea typeface="+mn-ea"/>
          <a:cs typeface="+mn-cs"/>
        </a:defRPr>
      </a:lvl1pPr>
      <a:lvl2pPr marL="179388" algn="l" rtl="0" eaLnBrk="0" fontAlgn="base" hangingPunct="0">
        <a:spcBef>
          <a:spcPct val="20000"/>
        </a:spcBef>
        <a:spcAft>
          <a:spcPct val="0"/>
        </a:spcAft>
        <a:defRPr sz="1600" b="1">
          <a:solidFill>
            <a:schemeClr val="tx1"/>
          </a:solidFill>
          <a:latin typeface="+mn-lt"/>
        </a:defRPr>
      </a:lvl2pPr>
      <a:lvl3pPr marL="1231900" indent="-228600" algn="l" rtl="0" eaLnBrk="0" fontAlgn="base" hangingPunct="0">
        <a:spcBef>
          <a:spcPct val="20000"/>
        </a:spcBef>
        <a:spcAft>
          <a:spcPct val="0"/>
        </a:spcAft>
        <a:buChar char="•"/>
        <a:defRPr sz="2400">
          <a:solidFill>
            <a:schemeClr val="tx1"/>
          </a:solidFill>
          <a:latin typeface="+mn-lt"/>
        </a:defRPr>
      </a:lvl3pPr>
      <a:lvl4pPr marL="1639888"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cad=rja&amp;uact=8&amp;ved=0ahUKEwiarffbybTPAhWDuxQKHcG6Az8QjRwIBw&amp;url=http://www.boredpanda.com/funny-childrens-spelling-mistakes/&amp;bvm=bv.134495766,d.ZGg&amp;psig=AFQjCNElZMJNezLpJfmcevhVOy2FcnVSmA&amp;ust=1475238461695406" TargetMode="External"/><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cad=rja&amp;uact=8&amp;ved=0ahUKEwjW_bzAmJvPAhXH6RQKHdY5DcoQjRwIBw&amp;url=https://www.adzuna.co.uk/blog/2015/03/30/adzuna-study-every-third-cv-contains-a-spelling-mistake/&amp;psig=AFQjCNEgYsGAa3uToVEwiUGk2h0Np-Y8aA&amp;ust=1474366217524159" TargetMode="External"/><Relationship Id="rId5" Type="http://schemas.openxmlformats.org/officeDocument/2006/relationships/hyperlink" Target="http://www.google.co.uk/url?sa=i&amp;rct=j&amp;q=&amp;esrc=s&amp;source=images&amp;cd=&amp;cad=rja&amp;uact=8&amp;ved=0ahUKEwiHltW1mJvPAhUDSBQKHWokD9sQjRwIBw&amp;url=http://www.cvplaza.com/cv-basics/cv-spelling-mistakes/&amp;psig=AFQjCNEgYsGAa3uToVEwiUGk2h0Np-Y8aA&amp;ust=1474366217524159"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VnKrwobLPAhVDcRQKHRvGAjMQjRwIBw&amp;url=http://semiproper.com/magnets/&amp;psig=AFQjCNFFVQymKTHhc6Ikc3M13TmpkG50VA&amp;ust=1475159021127616" TargetMode="External"/><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www.google.co.uk/url?sa=i&amp;rct=j&amp;q=&amp;esrc=s&amp;source=images&amp;cd=&amp;cad=rja&amp;uact=8&amp;ved=0ahUKEwjqlszKorLPAhWHWBQKHfZwBXAQjRwIBw&amp;url=http://www.crafthubs.com/magnet-alphabet-letters/5215&amp;bvm=bv.134052249,d.ZGg&amp;psig=AFQjCNEjyCnKwa-N6CKidWom24ep2ah6kQ&amp;ust=1475159242796684"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twtqsqLLPAhULWhQKHeweAnEQjRwIBw&amp;url=http://www.theschoolrun.com/memory-aids-for-kids&amp;bvm=bv.134052249,d.ZGg&amp;psig=AFQjCNEIt7HXUKr3zevlRXjNsK0ilUx6Eg&amp;ust=147516074626574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designedbyteachers.com.au/marketplace/because-mnemonic/"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hyperlink" Target="http://resources.woodlands-junior.kent.sch.uk/interactive/literacy.html" TargetMode="External"/><Relationship Id="rId3" Type="http://schemas.openxmlformats.org/officeDocument/2006/relationships/hyperlink" Target="http://www.bbc.co.uk/bitesize/ks2/english/spelling_grammar/" TargetMode="External"/><Relationship Id="rId7" Type="http://schemas.openxmlformats.org/officeDocument/2006/relationships/hyperlink" Target="http://www.bbc.co.uk/skillswise/game/en01soun-game-syllables-factory" TargetMode="External"/><Relationship Id="rId2" Type="http://schemas.openxmlformats.org/officeDocument/2006/relationships/hyperlink" Target="https://www.nessy.com/uk/" TargetMode="External"/><Relationship Id="rId1" Type="http://schemas.openxmlformats.org/officeDocument/2006/relationships/slideLayout" Target="../slideLayouts/slideLayout7.xml"/><Relationship Id="rId6" Type="http://schemas.openxmlformats.org/officeDocument/2006/relationships/hyperlink" Target="http://www.communication4all.co.uk/http/ClassroomBasics.htm" TargetMode="External"/><Relationship Id="rId5" Type="http://schemas.openxmlformats.org/officeDocument/2006/relationships/hyperlink" Target="http://suzieshomeeducationideas.blogspot.co.uk/2013/09/25-multi-sensory-activities-for.html" TargetMode="External"/><Relationship Id="rId4" Type="http://schemas.openxmlformats.org/officeDocument/2006/relationships/hyperlink" Target="http://www.topmarks.co.uk/english-games/7-11-years/spelling-and-gramm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uk/url?sa=i&amp;rct=j&amp;q=&amp;esrc=s&amp;source=images&amp;cd=&amp;cad=rja&amp;uact=8&amp;ved=0ahUKEwjVgb24j8TPAhVhOMAKHaDAAMoQjRwIBw&amp;url=http://a-la-winx.tk/xecu/homework-help-at-home-pysa.php&amp;bvm=bv.134495766,d.cWw&amp;psig=AFQjCNE9CapcCD_wmi_lNjI2AAdqyg6kYQ&amp;ust=1475772568324402"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source=images&amp;cd=&amp;cad=rja&amp;uact=8&amp;ved=0ahUKEwjHnfuxjsTPAhWLAsAKHSCrAQAQjRwIBw&amp;url=http://www.yummymummyclub.ca/blogs/andrea-nair-button-pushing/20131111/tips-for-ending-homework-stress&amp;bvm=bv.134495766,d.cWw&amp;psig=AFQjCNFspdBriGDxdLPpCQ8h-j0Z-7_4Rg&amp;ust=147577229341010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source=images&amp;cd=&amp;cad=rja&amp;uact=8&amp;ved=0ahUKEwjn6Z2cj8TPAhVJDMAKHWrdA3wQjRwIBw&amp;url=http://www.kidspot.com.au/dear-children-we-know-your-parents-are-doing-your-homework/&amp;bvm=bv.134495766,d.cWw&amp;psig=AFQjCNFspdBriGDxdLPpCQ8h-j0Z-7_4Rg&amp;ust=147577229341010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ftMKCksTPAhUrLcAKHVBlDPIQjRwIBw&amp;url=http://www.pbs.org/parents/education/going-to-school/supporting-your-learner/homework-help/&amp;bvm=bv.134495766,d.cWw&amp;psig=AFQjCNE9CapcCD_wmi_lNjI2AAdqyg6kYQ&amp;ust=147577256832440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188913"/>
            <a:ext cx="4537075" cy="3863975"/>
          </a:xfrm>
        </p:spPr>
        <p:txBody>
          <a:bodyPr/>
          <a:lstStyle/>
          <a:p>
            <a:pPr algn="ctr">
              <a:defRPr/>
            </a:pPr>
            <a:r>
              <a:rPr lang="en-US" altLang="en-US" sz="4400" b="0" dirty="0" smtClean="0">
                <a:solidFill>
                  <a:srgbClr val="FFC000"/>
                </a:solidFill>
                <a:latin typeface="+mn-lt"/>
                <a:ea typeface="+mn-ea"/>
                <a:cs typeface="Calibri" panose="020F0502020204030204" pitchFamily="34" charset="0"/>
              </a:rPr>
              <a:t/>
            </a:r>
            <a:br>
              <a:rPr lang="en-US" altLang="en-US" sz="4400" b="0" dirty="0" smtClean="0">
                <a:solidFill>
                  <a:srgbClr val="FFC000"/>
                </a:solidFill>
                <a:latin typeface="+mn-lt"/>
                <a:ea typeface="+mn-ea"/>
                <a:cs typeface="Calibri" panose="020F0502020204030204" pitchFamily="34" charset="0"/>
              </a:rPr>
            </a:br>
            <a:r>
              <a:rPr lang="en-US" altLang="en-US" sz="4400" b="0" dirty="0" smtClean="0">
                <a:solidFill>
                  <a:srgbClr val="FFC000"/>
                </a:solidFill>
                <a:latin typeface="+mn-lt"/>
                <a:ea typeface="+mn-ea"/>
                <a:cs typeface="Calibri" panose="020F0502020204030204" pitchFamily="34" charset="0"/>
              </a:rPr>
              <a:t>Spelling – </a:t>
            </a:r>
            <a:br>
              <a:rPr lang="en-US" altLang="en-US" sz="4400" b="0" dirty="0" smtClean="0">
                <a:solidFill>
                  <a:srgbClr val="FFC000"/>
                </a:solidFill>
                <a:latin typeface="+mn-lt"/>
                <a:ea typeface="+mn-ea"/>
                <a:cs typeface="Calibri" panose="020F0502020204030204" pitchFamily="34" charset="0"/>
              </a:rPr>
            </a:br>
            <a:r>
              <a:rPr lang="en-US" altLang="en-US" sz="4400" b="0" dirty="0" smtClean="0">
                <a:solidFill>
                  <a:srgbClr val="FFC000"/>
                </a:solidFill>
                <a:latin typeface="+mn-lt"/>
                <a:ea typeface="+mn-ea"/>
                <a:cs typeface="Calibri" panose="020F0502020204030204" pitchFamily="34" charset="0"/>
              </a:rPr>
              <a:t>a parent workshop</a:t>
            </a:r>
            <a:r>
              <a:rPr lang="en-US" altLang="en-US" sz="4400" b="0" dirty="0">
                <a:solidFill>
                  <a:srgbClr val="FFC000"/>
                </a:solidFill>
                <a:ea typeface="+mn-ea"/>
                <a:cs typeface="+mn-cs"/>
              </a:rPr>
              <a:t/>
            </a:r>
            <a:br>
              <a:rPr lang="en-US" altLang="en-US" sz="4400" b="0" dirty="0">
                <a:solidFill>
                  <a:srgbClr val="FFC000"/>
                </a:solidFill>
                <a:ea typeface="+mn-ea"/>
                <a:cs typeface="+mn-cs"/>
              </a:rPr>
            </a:br>
            <a:r>
              <a:rPr lang="en-US" altLang="en-US" b="0" dirty="0" smtClean="0">
                <a:solidFill>
                  <a:srgbClr val="FFC000"/>
                </a:solidFill>
                <a:ea typeface="+mn-ea"/>
                <a:cs typeface="+mn-cs"/>
              </a:rPr>
              <a:t>  </a:t>
            </a:r>
            <a:br>
              <a:rPr lang="en-US" altLang="en-US" b="0" dirty="0" smtClean="0">
                <a:solidFill>
                  <a:srgbClr val="FFC000"/>
                </a:solidFill>
                <a:ea typeface="+mn-ea"/>
                <a:cs typeface="+mn-cs"/>
              </a:rPr>
            </a:br>
            <a:r>
              <a:rPr lang="en-US" altLang="en-US" b="0" dirty="0" smtClean="0">
                <a:solidFill>
                  <a:srgbClr val="FFC000"/>
                </a:solidFill>
                <a:ea typeface="+mn-ea"/>
                <a:cs typeface="+mn-cs"/>
              </a:rPr>
              <a:t/>
            </a:r>
            <a:br>
              <a:rPr lang="en-US" altLang="en-US" b="0" dirty="0" smtClean="0">
                <a:solidFill>
                  <a:srgbClr val="FFC000"/>
                </a:solidFill>
                <a:ea typeface="+mn-ea"/>
                <a:cs typeface="+mn-cs"/>
              </a:rPr>
            </a:br>
            <a:r>
              <a:rPr lang="en-US" altLang="en-US" sz="3600" b="0" dirty="0">
                <a:solidFill>
                  <a:srgbClr val="FFC000"/>
                </a:solidFill>
                <a:ea typeface="+mn-ea"/>
                <a:cs typeface="+mn-cs"/>
              </a:rPr>
              <a:t/>
            </a:r>
            <a:br>
              <a:rPr lang="en-US" altLang="en-US" sz="3600" b="0" dirty="0">
                <a:solidFill>
                  <a:srgbClr val="FFC000"/>
                </a:solidFill>
                <a:ea typeface="+mn-ea"/>
                <a:cs typeface="+mn-cs"/>
              </a:rPr>
            </a:br>
            <a:r>
              <a:rPr lang="en-GB" altLang="en-US" sz="3600" dirty="0">
                <a:solidFill>
                  <a:srgbClr val="FFC000"/>
                </a:solidFill>
                <a:ea typeface="+mn-ea"/>
                <a:cs typeface="+mn-cs"/>
              </a:rPr>
              <a:t/>
            </a:r>
            <a:br>
              <a:rPr lang="en-GB" altLang="en-US" sz="3600" dirty="0">
                <a:solidFill>
                  <a:srgbClr val="FFC000"/>
                </a:solidFill>
                <a:ea typeface="+mn-ea"/>
                <a:cs typeface="+mn-cs"/>
              </a:rPr>
            </a:br>
            <a:r>
              <a:rPr lang="en-GB" altLang="en-US" sz="3600" b="0" dirty="0" smtClean="0"/>
              <a:t/>
            </a:r>
            <a:br>
              <a:rPr lang="en-GB" altLang="en-US" sz="3600" b="0" dirty="0" smtClean="0"/>
            </a:br>
            <a:endParaRPr lang="en-GB" altLang="en-US" sz="3600" b="0" dirty="0" smtClean="0"/>
          </a:p>
        </p:txBody>
      </p:sp>
      <p:sp>
        <p:nvSpPr>
          <p:cNvPr id="22531" name="TextBox 1"/>
          <p:cNvSpPr txBox="1">
            <a:spLocks noChangeArrowheads="1"/>
          </p:cNvSpPr>
          <p:nvPr/>
        </p:nvSpPr>
        <p:spPr bwMode="auto">
          <a:xfrm>
            <a:off x="323850" y="4365625"/>
            <a:ext cx="83518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bg1"/>
                </a:solidFill>
                <a:latin typeface="Arial" panose="020B0604020202020204" pitchFamily="34" charset="0"/>
              </a:defRPr>
            </a:lvl1pPr>
            <a:lvl2pPr marL="742950" indent="-285750">
              <a:spcBef>
                <a:spcPct val="20000"/>
              </a:spcBef>
              <a:defRPr sz="1600" b="1">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2800" b="0" dirty="0">
                <a:solidFill>
                  <a:srgbClr val="FFC000"/>
                </a:solidFill>
              </a:rPr>
              <a:t>Mount Hawke Academy</a:t>
            </a:r>
          </a:p>
          <a:p>
            <a:pPr eaLnBrk="1" hangingPunct="1">
              <a:spcBef>
                <a:spcPct val="0"/>
              </a:spcBef>
            </a:pPr>
            <a:endParaRPr lang="en-GB" altLang="en-US" sz="2800" b="0" dirty="0">
              <a:solidFill>
                <a:srgbClr val="FFC000"/>
              </a:solidFill>
            </a:endParaRPr>
          </a:p>
          <a:p>
            <a:pPr eaLnBrk="1" hangingPunct="1">
              <a:spcBef>
                <a:spcPct val="0"/>
              </a:spcBef>
            </a:pPr>
            <a:endParaRPr lang="en-GB" altLang="en-US" sz="2800" b="0">
              <a:solidFill>
                <a:srgbClr val="FFC000"/>
              </a:solidFill>
            </a:endParaRPr>
          </a:p>
          <a:p>
            <a:pPr eaLnBrk="1" hangingPunct="1">
              <a:spcBef>
                <a:spcPct val="0"/>
              </a:spcBef>
            </a:pPr>
            <a:endParaRPr lang="en-GB" altLang="en-US" sz="2800" b="0" dirty="0">
              <a:solidFill>
                <a:srgbClr val="FFC000"/>
              </a:solidFill>
            </a:endParaRPr>
          </a:p>
          <a:p>
            <a:pPr eaLnBrk="1" hangingPunct="1">
              <a:spcBef>
                <a:spcPct val="0"/>
              </a:spcBef>
            </a:pPr>
            <a:r>
              <a:rPr lang="en-GB" altLang="en-US" sz="2800" b="0" dirty="0">
                <a:solidFill>
                  <a:srgbClr val="FFC000"/>
                </a:solidFill>
              </a:rPr>
              <a:t>Jo Davidson – Cornwall Dyslexia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674688"/>
            <a:ext cx="13011151" cy="731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5076825" y="2492375"/>
            <a:ext cx="1366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076825" y="2654300"/>
            <a:ext cx="1366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081588" y="3284538"/>
            <a:ext cx="13684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076825" y="3068638"/>
            <a:ext cx="136683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81588" y="3644900"/>
            <a:ext cx="13684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081588" y="3860800"/>
            <a:ext cx="136842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101013" y="2276475"/>
            <a:ext cx="5746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8253413" y="2492375"/>
            <a:ext cx="5746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8856663" y="3500438"/>
            <a:ext cx="57467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8505825" y="2654300"/>
            <a:ext cx="57626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ppt_x"/>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1D8DBBBC-B265-41ED-9823-225235DAE738}" type="slidenum">
              <a:rPr lang="en-US" altLang="en-US" sz="3600">
                <a:solidFill>
                  <a:srgbClr val="FFFFFF"/>
                </a:solidFill>
              </a:rPr>
              <a:pPr>
                <a:spcBef>
                  <a:spcPct val="0"/>
                </a:spcBef>
                <a:buClrTx/>
                <a:buSzTx/>
                <a:buFontTx/>
                <a:buNone/>
              </a:pPr>
              <a:t>11</a:t>
            </a:fld>
            <a:endParaRPr lang="en-US" altLang="en-US" sz="3600">
              <a:solidFill>
                <a:srgbClr val="FFFFFF"/>
              </a:solidFill>
            </a:endParaRPr>
          </a:p>
        </p:txBody>
      </p:sp>
      <p:sp>
        <p:nvSpPr>
          <p:cNvPr id="3" name="Text Box 7"/>
          <p:cNvSpPr txBox="1">
            <a:spLocks noChangeArrowheads="1"/>
          </p:cNvSpPr>
          <p:nvPr/>
        </p:nvSpPr>
        <p:spPr bwMode="auto">
          <a:xfrm>
            <a:off x="139700" y="839788"/>
            <a:ext cx="8929688" cy="12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50000"/>
              </a:spcBef>
              <a:buClrTx/>
              <a:buSzTx/>
              <a:buFontTx/>
              <a:buNone/>
            </a:pPr>
            <a:r>
              <a:rPr lang="en-GB" altLang="en-US" sz="2600" b="0">
                <a:solidFill>
                  <a:srgbClr val="800080"/>
                </a:solidFill>
                <a:latin typeface="Arial" panose="020B0604020202020204" pitchFamily="34" charset="0"/>
                <a:cs typeface="Arial" panose="020B0604020202020204" pitchFamily="34" charset="0"/>
              </a:rPr>
              <a:t>Please write down the words, which in your opinion, contain a spelling mistake. The highest number ticked so far is 4 - but that is still not right! </a:t>
            </a:r>
            <a:endParaRPr lang="en-US" altLang="en-US" sz="2600" b="0">
              <a:solidFill>
                <a:srgbClr val="800080"/>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84163" y="106363"/>
            <a:ext cx="8785225" cy="733425"/>
          </a:xfrm>
          <a:prstGeom prst="rect">
            <a:avLst/>
          </a:prstGeom>
        </p:spPr>
        <p:txBody>
          <a:bodyPr/>
          <a:lstStyle>
            <a:lvl1pPr algn="l" rtl="0" eaLnBrk="0" fontAlgn="base" hangingPunct="0">
              <a:spcBef>
                <a:spcPct val="0"/>
              </a:spcBef>
              <a:spcAft>
                <a:spcPct val="0"/>
              </a:spcAft>
              <a:defRPr sz="4600">
                <a:solidFill>
                  <a:schemeClr val="accent1"/>
                </a:solidFill>
                <a:latin typeface="+mj-lt"/>
                <a:ea typeface="MS PGothic" pitchFamily="34" charset="-128"/>
                <a:cs typeface="+mj-cs"/>
              </a:defRPr>
            </a:lvl1pPr>
            <a:lvl2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2pPr>
            <a:lvl3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3pPr>
            <a:lvl4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4pPr>
            <a:lvl5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5pPr>
            <a:lvl6pPr marL="457200" algn="l" rtl="0" fontAlgn="base">
              <a:spcBef>
                <a:spcPct val="0"/>
              </a:spcBef>
              <a:spcAft>
                <a:spcPct val="0"/>
              </a:spcAft>
              <a:defRPr sz="4600">
                <a:solidFill>
                  <a:schemeClr val="accent1"/>
                </a:solidFill>
                <a:latin typeface="News Gothic MT" charset="0"/>
                <a:ea typeface="MS PGothic" charset="0"/>
                <a:cs typeface="MS PGothic" charset="0"/>
              </a:defRPr>
            </a:lvl6pPr>
            <a:lvl7pPr marL="914400" algn="l" rtl="0" fontAlgn="base">
              <a:spcBef>
                <a:spcPct val="0"/>
              </a:spcBef>
              <a:spcAft>
                <a:spcPct val="0"/>
              </a:spcAft>
              <a:defRPr sz="4600">
                <a:solidFill>
                  <a:schemeClr val="accent1"/>
                </a:solidFill>
                <a:latin typeface="News Gothic MT" charset="0"/>
                <a:ea typeface="MS PGothic" charset="0"/>
                <a:cs typeface="MS PGothic" charset="0"/>
              </a:defRPr>
            </a:lvl7pPr>
            <a:lvl8pPr marL="1371600" algn="l" rtl="0" fontAlgn="base">
              <a:spcBef>
                <a:spcPct val="0"/>
              </a:spcBef>
              <a:spcAft>
                <a:spcPct val="0"/>
              </a:spcAft>
              <a:defRPr sz="4600">
                <a:solidFill>
                  <a:schemeClr val="accent1"/>
                </a:solidFill>
                <a:latin typeface="News Gothic MT" charset="0"/>
                <a:ea typeface="MS PGothic" charset="0"/>
                <a:cs typeface="MS PGothic" charset="0"/>
              </a:defRPr>
            </a:lvl8pPr>
            <a:lvl9pPr marL="1828800" algn="l" rtl="0" fontAlgn="base">
              <a:spcBef>
                <a:spcPct val="0"/>
              </a:spcBef>
              <a:spcAft>
                <a:spcPct val="0"/>
              </a:spcAft>
              <a:defRPr sz="4600">
                <a:solidFill>
                  <a:schemeClr val="accent1"/>
                </a:solidFill>
                <a:latin typeface="News Gothic MT" charset="0"/>
                <a:ea typeface="MS PGothic" charset="0"/>
                <a:cs typeface="MS PGothic" charset="0"/>
              </a:defRPr>
            </a:lvl9pPr>
          </a:lstStyle>
          <a:p>
            <a:pPr>
              <a:defRPr/>
            </a:pPr>
            <a:r>
              <a:rPr lang="en-US" altLang="en-US" sz="3600" kern="0" dirty="0" smtClean="0">
                <a:latin typeface="Arial" pitchFamily="34" charset="0"/>
                <a:cs typeface="Arial" pitchFamily="34" charset="0"/>
              </a:rPr>
              <a:t>The wonderful world of spelling!</a:t>
            </a:r>
          </a:p>
        </p:txBody>
      </p:sp>
      <p:graphicFrame>
        <p:nvGraphicFramePr>
          <p:cNvPr id="8" name="Table 7"/>
          <p:cNvGraphicFramePr>
            <a:graphicFrameLocks noGrp="1"/>
          </p:cNvGraphicFramePr>
          <p:nvPr/>
        </p:nvGraphicFramePr>
        <p:xfrm>
          <a:off x="444500" y="2349500"/>
          <a:ext cx="8320088" cy="2519363"/>
        </p:xfrm>
        <a:graphic>
          <a:graphicData uri="http://schemas.openxmlformats.org/drawingml/2006/table">
            <a:tbl>
              <a:tblPr firstRow="1" bandRow="1">
                <a:tableStyleId>{5C22544A-7EE6-4342-B048-85BDC9FD1C3A}</a:tableStyleId>
              </a:tblPr>
              <a:tblGrid>
                <a:gridCol w="2044634">
                  <a:extLst>
                    <a:ext uri="{9D8B030D-6E8A-4147-A177-3AD203B41FA5}">
                      <a16:colId xmlns:a16="http://schemas.microsoft.com/office/drawing/2014/main" val="20000"/>
                    </a:ext>
                  </a:extLst>
                </a:gridCol>
                <a:gridCol w="2044634">
                  <a:extLst>
                    <a:ext uri="{9D8B030D-6E8A-4147-A177-3AD203B41FA5}">
                      <a16:colId xmlns:a16="http://schemas.microsoft.com/office/drawing/2014/main" val="20001"/>
                    </a:ext>
                  </a:extLst>
                </a:gridCol>
                <a:gridCol w="2044634">
                  <a:extLst>
                    <a:ext uri="{9D8B030D-6E8A-4147-A177-3AD203B41FA5}">
                      <a16:colId xmlns:a16="http://schemas.microsoft.com/office/drawing/2014/main" val="20002"/>
                    </a:ext>
                  </a:extLst>
                </a:gridCol>
                <a:gridCol w="2186187">
                  <a:extLst>
                    <a:ext uri="{9D8B030D-6E8A-4147-A177-3AD203B41FA5}">
                      <a16:colId xmlns:a16="http://schemas.microsoft.com/office/drawing/2014/main" val="20003"/>
                    </a:ext>
                  </a:extLst>
                </a:gridCol>
              </a:tblGrid>
              <a:tr h="629841">
                <a:tc>
                  <a:txBody>
                    <a:bodyPr/>
                    <a:lstStyle/>
                    <a:p>
                      <a:r>
                        <a:rPr lang="en-GB" sz="2200" b="0" dirty="0" smtClean="0">
                          <a:solidFill>
                            <a:srgbClr val="CC0099"/>
                          </a:solidFill>
                          <a:latin typeface="Arial" panose="020B0604020202020204" pitchFamily="34" charset="0"/>
                          <a:cs typeface="Arial" panose="020B0604020202020204" pitchFamily="34" charset="0"/>
                        </a:rPr>
                        <a:t>withhold</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parallel</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assassin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diarrhoea</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29841">
                <a:tc>
                  <a:txBody>
                    <a:bodyPr/>
                    <a:lstStyle/>
                    <a:p>
                      <a:r>
                        <a:rPr lang="en-GB" sz="2200" b="0" dirty="0" smtClean="0">
                          <a:solidFill>
                            <a:srgbClr val="CC0099"/>
                          </a:solidFill>
                          <a:latin typeface="Arial" panose="020B0604020202020204" pitchFamily="34" charset="0"/>
                          <a:cs typeface="Arial" panose="020B0604020202020204" pitchFamily="34" charset="0"/>
                        </a:rPr>
                        <a:t>liaison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hypocrisy</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gauge</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restaurateur</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9841">
                <a:tc>
                  <a:txBody>
                    <a:bodyPr/>
                    <a:lstStyle/>
                    <a:p>
                      <a:r>
                        <a:rPr lang="en-GB" sz="2200" b="0" dirty="0" smtClean="0">
                          <a:solidFill>
                            <a:srgbClr val="CC0099"/>
                          </a:solidFill>
                          <a:latin typeface="Arial" panose="020B0604020202020204" pitchFamily="34" charset="0"/>
                          <a:cs typeface="Arial" panose="020B0604020202020204" pitchFamily="34" charset="0"/>
                        </a:rPr>
                        <a:t>moccasin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supersede</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unnecessary</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vermillion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9841">
                <a:tc>
                  <a:txBody>
                    <a:bodyPr/>
                    <a:lstStyle/>
                    <a:p>
                      <a:r>
                        <a:rPr lang="en-GB" sz="2200" b="0" dirty="0" smtClean="0">
                          <a:solidFill>
                            <a:srgbClr val="CC0099"/>
                          </a:solidFill>
                          <a:latin typeface="Arial" panose="020B0604020202020204" pitchFamily="34" charset="0"/>
                          <a:cs typeface="Arial" panose="020B0604020202020204" pitchFamily="34" charset="0"/>
                        </a:rPr>
                        <a:t>besiege</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pavilion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cemetery</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200" b="0" dirty="0" smtClean="0">
                          <a:solidFill>
                            <a:srgbClr val="CC0099"/>
                          </a:solidFill>
                          <a:latin typeface="Arial" panose="020B0604020202020204" pitchFamily="34" charset="0"/>
                          <a:cs typeface="Arial" panose="020B0604020202020204" pitchFamily="34" charset="0"/>
                        </a:rPr>
                        <a:t>rhododendron</a:t>
                      </a:r>
                      <a:endParaRPr lang="en-GB" sz="2200" b="0" dirty="0">
                        <a:solidFill>
                          <a:srgbClr val="CC0099"/>
                        </a:solidFill>
                        <a:latin typeface="Arial" panose="020B0604020202020204" pitchFamily="34" charset="0"/>
                        <a:cs typeface="Arial" panose="020B0604020202020204" pitchFamily="34" charset="0"/>
                      </a:endParaRP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81922" name="Picture 2" descr="Image result for spelling mista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235575"/>
            <a:ext cx="21907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Image result for school spelling mistak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5235575"/>
            <a:ext cx="252095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Image result for school spelling mistak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5205413"/>
            <a:ext cx="22383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81922"/>
                                        </p:tgtEl>
                                        <p:attrNameLst>
                                          <p:attrName>style.visibility</p:attrName>
                                        </p:attrNameLst>
                                      </p:cBhvr>
                                      <p:to>
                                        <p:strVal val="visible"/>
                                      </p:to>
                                    </p:set>
                                    <p:animEffect transition="in" filter="barn(inVertical)">
                                      <p:cBhvr>
                                        <p:cTn id="25" dur="500"/>
                                        <p:tgtEl>
                                          <p:spTgt spid="819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81924"/>
                                        </p:tgtEl>
                                        <p:attrNameLst>
                                          <p:attrName>style.visibility</p:attrName>
                                        </p:attrNameLst>
                                      </p:cBhvr>
                                      <p:to>
                                        <p:strVal val="visible"/>
                                      </p:to>
                                    </p:set>
                                    <p:animEffect transition="in" filter="barn(inVertical)">
                                      <p:cBhvr>
                                        <p:cTn id="30" dur="500"/>
                                        <p:tgtEl>
                                          <p:spTgt spid="819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81926"/>
                                        </p:tgtEl>
                                        <p:attrNameLst>
                                          <p:attrName>style.visibility</p:attrName>
                                        </p:attrNameLst>
                                      </p:cBhvr>
                                      <p:to>
                                        <p:strVal val="visible"/>
                                      </p:to>
                                    </p:set>
                                    <p:animEffect transition="in" filter="barn(inVertical)">
                                      <p:cBhvr>
                                        <p:cTn id="35"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1484313"/>
            <a:ext cx="8153400" cy="3840162"/>
          </a:xfrm>
        </p:spPr>
        <p:txBody>
          <a:bodyPr/>
          <a:lstStyle/>
          <a:p>
            <a:pPr algn="ctr" eaLnBrk="1" hangingPunct="1">
              <a:lnSpc>
                <a:spcPct val="80000"/>
              </a:lnSpc>
              <a:buFontTx/>
              <a:buNone/>
            </a:pPr>
            <a:r>
              <a:rPr lang="en-GB" altLang="en-US" sz="3600" smtClean="0">
                <a:latin typeface="Arial" panose="020B0604020202020204" pitchFamily="34" charset="0"/>
                <a:cs typeface="Arial" panose="020B0604020202020204" pitchFamily="34" charset="0"/>
              </a:rPr>
              <a:t>gr</a:t>
            </a:r>
            <a:r>
              <a:rPr lang="en-GB" altLang="en-US" sz="3600" smtClean="0">
                <a:solidFill>
                  <a:srgbClr val="FF0000"/>
                </a:solidFill>
                <a:latin typeface="Arial" panose="020B0604020202020204" pitchFamily="34" charset="0"/>
                <a:cs typeface="Arial" panose="020B0604020202020204" pitchFamily="34" charset="0"/>
              </a:rPr>
              <a:t>ee</a:t>
            </a:r>
            <a:r>
              <a:rPr lang="en-GB" altLang="en-US" sz="3600" smtClean="0">
                <a:latin typeface="Arial" panose="020B0604020202020204" pitchFamily="34" charset="0"/>
                <a:cs typeface="Arial" panose="020B0604020202020204" pitchFamily="34" charset="0"/>
              </a:rPr>
              <a:t>n</a:t>
            </a:r>
          </a:p>
          <a:p>
            <a:pPr algn="ctr" eaLnBrk="1" hangingPunct="1">
              <a:lnSpc>
                <a:spcPct val="80000"/>
              </a:lnSpc>
            </a:pPr>
            <a:endParaRPr lang="en-GB" altLang="en-US" sz="3600" smtClean="0">
              <a:latin typeface="Arial" panose="020B0604020202020204" pitchFamily="34" charset="0"/>
              <a:cs typeface="Arial" panose="020B0604020202020204" pitchFamily="34" charset="0"/>
            </a:endParaRPr>
          </a:p>
          <a:p>
            <a:pPr algn="ctr" eaLnBrk="1" hangingPunct="1">
              <a:lnSpc>
                <a:spcPct val="80000"/>
              </a:lnSpc>
              <a:buFontTx/>
              <a:buNone/>
            </a:pPr>
            <a:r>
              <a:rPr lang="en-GB" altLang="en-US" sz="3600" smtClean="0">
                <a:latin typeface="Arial" panose="020B0604020202020204" pitchFamily="34" charset="0"/>
                <a:cs typeface="Arial" panose="020B0604020202020204" pitchFamily="34" charset="0"/>
              </a:rPr>
              <a:t>b</a:t>
            </a:r>
            <a:r>
              <a:rPr lang="en-GB" altLang="en-US" sz="3600" smtClean="0">
                <a:solidFill>
                  <a:srgbClr val="FF0000"/>
                </a:solidFill>
                <a:latin typeface="Arial" panose="020B0604020202020204" pitchFamily="34" charset="0"/>
                <a:cs typeface="Arial" panose="020B0604020202020204" pitchFamily="34" charset="0"/>
              </a:rPr>
              <a:t>ea</a:t>
            </a:r>
            <a:r>
              <a:rPr lang="en-GB" altLang="en-US" sz="3600" smtClean="0">
                <a:latin typeface="Arial" panose="020B0604020202020204" pitchFamily="34" charset="0"/>
                <a:cs typeface="Arial" panose="020B0604020202020204" pitchFamily="34" charset="0"/>
              </a:rPr>
              <a:t>d</a:t>
            </a:r>
          </a:p>
          <a:p>
            <a:pPr algn="ctr" eaLnBrk="1" hangingPunct="1">
              <a:lnSpc>
                <a:spcPct val="80000"/>
              </a:lnSpc>
            </a:pPr>
            <a:endParaRPr lang="en-GB" altLang="en-US" sz="3600" smtClean="0">
              <a:latin typeface="Arial" panose="020B0604020202020204" pitchFamily="34" charset="0"/>
              <a:cs typeface="Arial" panose="020B0604020202020204" pitchFamily="34" charset="0"/>
            </a:endParaRPr>
          </a:p>
          <a:p>
            <a:pPr algn="ctr" eaLnBrk="1" hangingPunct="1">
              <a:lnSpc>
                <a:spcPct val="80000"/>
              </a:lnSpc>
              <a:buFontTx/>
              <a:buNone/>
            </a:pPr>
            <a:r>
              <a:rPr lang="en-GB" altLang="en-US" sz="3600" smtClean="0">
                <a:latin typeface="Arial" panose="020B0604020202020204" pitchFamily="34" charset="0"/>
                <a:cs typeface="Arial" panose="020B0604020202020204" pitchFamily="34" charset="0"/>
              </a:rPr>
              <a:t>th</a:t>
            </a:r>
            <a:r>
              <a:rPr lang="en-GB" altLang="en-US" sz="3600" smtClean="0">
                <a:solidFill>
                  <a:srgbClr val="FF0000"/>
                </a:solidFill>
                <a:latin typeface="Arial" panose="020B0604020202020204" pitchFamily="34" charset="0"/>
                <a:cs typeface="Arial" panose="020B0604020202020204" pitchFamily="34" charset="0"/>
              </a:rPr>
              <a:t>ie</a:t>
            </a:r>
            <a:r>
              <a:rPr lang="en-GB" altLang="en-US" sz="3600" smtClean="0">
                <a:latin typeface="Arial" panose="020B0604020202020204" pitchFamily="34" charset="0"/>
                <a:cs typeface="Arial" panose="020B0604020202020204" pitchFamily="34" charset="0"/>
              </a:rPr>
              <a:t>f</a:t>
            </a:r>
          </a:p>
          <a:p>
            <a:pPr algn="ctr" eaLnBrk="1" hangingPunct="1">
              <a:lnSpc>
                <a:spcPct val="80000"/>
              </a:lnSpc>
            </a:pPr>
            <a:endParaRPr lang="en-GB" altLang="en-US" sz="3600" smtClean="0">
              <a:latin typeface="Arial" panose="020B0604020202020204" pitchFamily="34" charset="0"/>
              <a:cs typeface="Arial" panose="020B0604020202020204" pitchFamily="34" charset="0"/>
            </a:endParaRPr>
          </a:p>
          <a:p>
            <a:pPr algn="ctr" eaLnBrk="1" hangingPunct="1">
              <a:lnSpc>
                <a:spcPct val="80000"/>
              </a:lnSpc>
              <a:buFontTx/>
              <a:buNone/>
            </a:pPr>
            <a:r>
              <a:rPr lang="en-GB" altLang="en-US" sz="3600" smtClean="0">
                <a:latin typeface="Arial" panose="020B0604020202020204" pitchFamily="34" charset="0"/>
                <a:cs typeface="Arial" panose="020B0604020202020204" pitchFamily="34" charset="0"/>
              </a:rPr>
              <a:t>p</a:t>
            </a:r>
            <a:r>
              <a:rPr lang="en-GB" altLang="en-US" sz="3600" smtClean="0">
                <a:solidFill>
                  <a:srgbClr val="FF0000"/>
                </a:solidFill>
                <a:latin typeface="Arial" panose="020B0604020202020204" pitchFamily="34" charset="0"/>
                <a:cs typeface="Arial" panose="020B0604020202020204" pitchFamily="34" charset="0"/>
              </a:rPr>
              <a:t>ae</a:t>
            </a:r>
            <a:r>
              <a:rPr lang="en-GB" altLang="en-US" sz="3600" smtClean="0">
                <a:latin typeface="Arial" panose="020B0604020202020204" pitchFamily="34" charset="0"/>
                <a:cs typeface="Arial" panose="020B0604020202020204" pitchFamily="34" charset="0"/>
              </a:rPr>
              <a:t>diatrician</a:t>
            </a:r>
          </a:p>
        </p:txBody>
      </p:sp>
      <p:sp>
        <p:nvSpPr>
          <p:cNvPr id="38915" name="Text Box 4"/>
          <p:cNvSpPr txBox="1">
            <a:spLocks noChangeArrowheads="1"/>
          </p:cNvSpPr>
          <p:nvPr/>
        </p:nvSpPr>
        <p:spPr bwMode="auto">
          <a:xfrm>
            <a:off x="457200" y="381000"/>
            <a:ext cx="8077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50000"/>
              </a:spcBef>
              <a:buClrTx/>
              <a:buSzTx/>
              <a:buFontTx/>
              <a:buNone/>
            </a:pPr>
            <a:r>
              <a:rPr lang="en-GB" altLang="en-US" sz="3600">
                <a:solidFill>
                  <a:srgbClr val="FF0000"/>
                </a:solidFill>
                <a:latin typeface="Arial" panose="020B0604020202020204" pitchFamily="34" charset="0"/>
                <a:cs typeface="Arial" panose="020B0604020202020204" pitchFamily="34" charset="0"/>
              </a:rPr>
              <a:t>English is </a:t>
            </a:r>
            <a:r>
              <a:rPr lang="en-GB" altLang="en-US" sz="3600" i="1">
                <a:solidFill>
                  <a:srgbClr val="FF0000"/>
                </a:solidFill>
                <a:latin typeface="Arial" panose="020B0604020202020204" pitchFamily="34" charset="0"/>
                <a:cs typeface="Arial" panose="020B0604020202020204" pitchFamily="34" charset="0"/>
              </a:rPr>
              <a:t>hard</a:t>
            </a: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B032B34F-2B7A-4730-8222-421A752A3500}" type="slidenum">
              <a:rPr lang="en-GB" altLang="en-US" sz="1400">
                <a:solidFill>
                  <a:schemeClr val="tx1"/>
                </a:solidFill>
                <a:latin typeface="Arial" panose="020B0604020202020204" pitchFamily="34" charset="0"/>
                <a:cs typeface="Arial" panose="020B0604020202020204" pitchFamily="34" charset="0"/>
              </a:rPr>
              <a:pPr>
                <a:spcBef>
                  <a:spcPct val="0"/>
                </a:spcBef>
                <a:buClrTx/>
                <a:buSzTx/>
                <a:buFontTx/>
                <a:buNone/>
              </a:pPr>
              <a:t>12</a:t>
            </a:fld>
            <a:endParaRPr lang="en-GB" altLang="en-US" sz="14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77800" y="163513"/>
            <a:ext cx="8850313"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fontAlgn="ctr">
              <a:spcBef>
                <a:spcPct val="0"/>
              </a:spcBef>
              <a:buClrTx/>
              <a:buSzTx/>
              <a:buFontTx/>
              <a:buNone/>
            </a:pPr>
            <a:r>
              <a:rPr lang="en-GB" altLang="en-US" sz="3600">
                <a:solidFill>
                  <a:schemeClr val="tx1"/>
                </a:solidFill>
                <a:latin typeface="Arial" panose="020B0604020202020204" pitchFamily="34" charset="0"/>
              </a:rPr>
              <a:t>Typical spelling errors</a:t>
            </a:r>
            <a:r>
              <a:rPr lang="en-GB" altLang="en-US" sz="2800">
                <a:solidFill>
                  <a:schemeClr val="tx1"/>
                </a:solidFill>
                <a:latin typeface="Arial" panose="020B0604020202020204" pitchFamily="34" charset="0"/>
              </a:rPr>
              <a:t/>
            </a:r>
            <a:br>
              <a:rPr lang="en-GB" altLang="en-US" sz="2800">
                <a:solidFill>
                  <a:schemeClr val="tx1"/>
                </a:solidFill>
                <a:latin typeface="Arial" panose="020B0604020202020204" pitchFamily="34" charset="0"/>
              </a:rPr>
            </a:br>
            <a:endParaRPr lang="en-GB" altLang="en-US" sz="2800">
              <a:solidFill>
                <a:schemeClr val="tx1"/>
              </a:solidFill>
              <a:latin typeface="Arial" panose="020B0604020202020204" pitchFamily="34" charset="0"/>
            </a:endParaRPr>
          </a:p>
        </p:txBody>
      </p:sp>
      <p:pic>
        <p:nvPicPr>
          <p:cNvPr id="40963" name="Picture 2" descr="Teacher Tips For Dyslex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7350" y="-10315575"/>
            <a:ext cx="1524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Warning Signs of Dyslex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6976725"/>
            <a:ext cx="152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3"/>
          <p:cNvSpPr>
            <a:spLocks noChangeArrowheads="1"/>
          </p:cNvSpPr>
          <p:nvPr/>
        </p:nvSpPr>
        <p:spPr bwMode="auto">
          <a:xfrm>
            <a:off x="228600" y="887413"/>
            <a:ext cx="8799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US" altLang="en-US" sz="2800">
                <a:solidFill>
                  <a:srgbClr val="FF0000"/>
                </a:solidFill>
                <a:latin typeface="Arial" panose="020B0604020202020204" pitchFamily="34" charset="0"/>
              </a:rPr>
              <a:t>Your child may make ‘typical’ spelling mistakes</a:t>
            </a:r>
          </a:p>
          <a:p>
            <a:pPr eaLnBrk="1" hangingPunct="1">
              <a:spcBef>
                <a:spcPct val="0"/>
              </a:spcBef>
              <a:buClrTx/>
              <a:buSzTx/>
              <a:buFontTx/>
              <a:buNone/>
            </a:pPr>
            <a:r>
              <a:rPr lang="en-US" altLang="en-US" sz="2000">
                <a:solidFill>
                  <a:schemeClr val="tx1"/>
                </a:solidFill>
                <a:latin typeface="Arial" panose="020B0604020202020204" pitchFamily="34" charset="0"/>
              </a:rPr>
              <a:t>Words and letters can become jumbled in your child’s mind.</a:t>
            </a:r>
          </a:p>
        </p:txBody>
      </p:sp>
      <p:sp>
        <p:nvSpPr>
          <p:cNvPr id="40966" name="Rectangle 4"/>
          <p:cNvSpPr>
            <a:spLocks noChangeArrowheads="1"/>
          </p:cNvSpPr>
          <p:nvPr/>
        </p:nvSpPr>
        <p:spPr bwMode="auto">
          <a:xfrm>
            <a:off x="157163" y="1763713"/>
            <a:ext cx="88503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US" altLang="en-US" sz="2200">
                <a:solidFill>
                  <a:srgbClr val="FF0000"/>
                </a:solidFill>
                <a:latin typeface="Arial" panose="020B0604020202020204" pitchFamily="34" charset="0"/>
              </a:rPr>
              <a:t>Spelling words as they sound</a:t>
            </a:r>
            <a:r>
              <a:rPr lang="en-US" altLang="en-US" sz="2200">
                <a:solidFill>
                  <a:schemeClr val="tx1"/>
                </a:solidFill>
                <a:latin typeface="Arial" panose="020B0604020202020204" pitchFamily="34" charset="0"/>
              </a:rPr>
              <a:t>, e.g. </a:t>
            </a:r>
            <a:r>
              <a:rPr lang="en-US" altLang="en-US" sz="2200">
                <a:solidFill>
                  <a:srgbClr val="FF0000"/>
                </a:solidFill>
                <a:latin typeface="Arial" panose="020B0604020202020204" pitchFamily="34" charset="0"/>
              </a:rPr>
              <a:t>wont</a:t>
            </a:r>
            <a:r>
              <a:rPr lang="en-US" altLang="en-US" sz="2200">
                <a:solidFill>
                  <a:schemeClr val="tx1"/>
                </a:solidFill>
                <a:latin typeface="Arial" panose="020B0604020202020204" pitchFamily="34" charset="0"/>
              </a:rPr>
              <a:t> instead of want</a:t>
            </a:r>
          </a:p>
          <a:p>
            <a:pPr eaLnBrk="1" hangingPunct="1">
              <a:spcBef>
                <a:spcPct val="0"/>
              </a:spcBef>
              <a:buClrTx/>
              <a:buSzTx/>
              <a:buFontTx/>
              <a:buNone/>
            </a:pPr>
            <a:endParaRPr lang="en-US" altLang="en-US" sz="2200">
              <a:solidFill>
                <a:schemeClr val="tx1"/>
              </a:solidFill>
              <a:latin typeface="Arial" panose="020B0604020202020204" pitchFamily="34" charset="0"/>
            </a:endParaRPr>
          </a:p>
          <a:p>
            <a:pPr eaLnBrk="1" hangingPunct="1">
              <a:spcBef>
                <a:spcPct val="0"/>
              </a:spcBef>
              <a:buClrTx/>
              <a:buSzTx/>
              <a:buFontTx/>
              <a:buNone/>
            </a:pPr>
            <a:r>
              <a:rPr lang="en-US" altLang="en-US" sz="2200">
                <a:solidFill>
                  <a:srgbClr val="FF0000"/>
                </a:solidFill>
                <a:latin typeface="Arial" panose="020B0604020202020204" pitchFamily="34" charset="0"/>
              </a:rPr>
              <a:t>Mixing up the sequence </a:t>
            </a:r>
            <a:r>
              <a:rPr lang="en-US" altLang="en-US" sz="2200">
                <a:solidFill>
                  <a:schemeClr val="tx1"/>
                </a:solidFill>
                <a:latin typeface="Arial" panose="020B0604020202020204" pitchFamily="34" charset="0"/>
              </a:rPr>
              <a:t>of letters, e.g. </a:t>
            </a:r>
            <a:r>
              <a:rPr lang="en-US" altLang="en-US" sz="2200">
                <a:solidFill>
                  <a:srgbClr val="FF0000"/>
                </a:solidFill>
                <a:latin typeface="Arial" panose="020B0604020202020204" pitchFamily="34" charset="0"/>
              </a:rPr>
              <a:t>hlep</a:t>
            </a:r>
            <a:r>
              <a:rPr lang="en-US" altLang="en-US" sz="2200">
                <a:solidFill>
                  <a:schemeClr val="tx1"/>
                </a:solidFill>
                <a:latin typeface="Arial" panose="020B0604020202020204" pitchFamily="34" charset="0"/>
              </a:rPr>
              <a:t> instead of </a:t>
            </a:r>
            <a:r>
              <a:rPr lang="en-US" altLang="en-US" sz="2200">
                <a:solidFill>
                  <a:srgbClr val="FF0000"/>
                </a:solidFill>
                <a:latin typeface="Arial" panose="020B0604020202020204" pitchFamily="34" charset="0"/>
              </a:rPr>
              <a:t>help</a:t>
            </a:r>
          </a:p>
          <a:p>
            <a:pPr eaLnBrk="1" hangingPunct="1">
              <a:spcBef>
                <a:spcPct val="0"/>
              </a:spcBef>
              <a:buClrTx/>
              <a:buSzTx/>
              <a:buFontTx/>
              <a:buNone/>
            </a:pPr>
            <a:endParaRPr lang="en-US" altLang="en-US" sz="2200">
              <a:solidFill>
                <a:srgbClr val="FF0000"/>
              </a:solidFill>
              <a:latin typeface="Arial" panose="020B0604020202020204" pitchFamily="34" charset="0"/>
            </a:endParaRPr>
          </a:p>
          <a:p>
            <a:pPr eaLnBrk="1" hangingPunct="1">
              <a:spcBef>
                <a:spcPct val="0"/>
              </a:spcBef>
              <a:buClrTx/>
              <a:buSzTx/>
              <a:buFontTx/>
              <a:buNone/>
            </a:pPr>
            <a:r>
              <a:rPr lang="en-US" altLang="en-US" sz="2200">
                <a:solidFill>
                  <a:srgbClr val="FF0000"/>
                </a:solidFill>
                <a:latin typeface="Arial" panose="020B0604020202020204" pitchFamily="34" charset="0"/>
              </a:rPr>
              <a:t>Reversing the sequence </a:t>
            </a:r>
            <a:r>
              <a:rPr lang="en-US" altLang="en-US" sz="2200">
                <a:solidFill>
                  <a:schemeClr val="tx1"/>
                </a:solidFill>
                <a:latin typeface="Arial" panose="020B0604020202020204" pitchFamily="34" charset="0"/>
              </a:rPr>
              <a:t>of letters, e.g. </a:t>
            </a:r>
            <a:r>
              <a:rPr lang="en-US" altLang="en-US" sz="2200">
                <a:solidFill>
                  <a:srgbClr val="FF0000"/>
                </a:solidFill>
                <a:latin typeface="Arial" panose="020B0604020202020204" pitchFamily="34" charset="0"/>
              </a:rPr>
              <a:t>was</a:t>
            </a:r>
            <a:r>
              <a:rPr lang="en-US" altLang="en-US" sz="2200">
                <a:solidFill>
                  <a:schemeClr val="tx1"/>
                </a:solidFill>
                <a:latin typeface="Arial" panose="020B0604020202020204" pitchFamily="34" charset="0"/>
              </a:rPr>
              <a:t> instead of </a:t>
            </a:r>
            <a:r>
              <a:rPr lang="en-US" altLang="en-US" sz="2200">
                <a:solidFill>
                  <a:srgbClr val="FF0000"/>
                </a:solidFill>
                <a:latin typeface="Arial" panose="020B0604020202020204" pitchFamily="34" charset="0"/>
              </a:rPr>
              <a:t>saw</a:t>
            </a:r>
          </a:p>
          <a:p>
            <a:pPr eaLnBrk="1" hangingPunct="1">
              <a:spcBef>
                <a:spcPct val="0"/>
              </a:spcBef>
              <a:buClrTx/>
              <a:buSzTx/>
              <a:buFontTx/>
              <a:buNone/>
            </a:pPr>
            <a:endParaRPr lang="en-US" altLang="en-US" sz="2200">
              <a:solidFill>
                <a:srgbClr val="FF0000"/>
              </a:solidFill>
              <a:latin typeface="Arial" panose="020B0604020202020204" pitchFamily="34" charset="0"/>
            </a:endParaRPr>
          </a:p>
          <a:p>
            <a:pPr eaLnBrk="1" hangingPunct="1">
              <a:spcBef>
                <a:spcPct val="0"/>
              </a:spcBef>
              <a:buClrTx/>
              <a:buSzTx/>
              <a:buFont typeface="Wingdings 2" panose="05020102010507070707" pitchFamily="18" charset="2"/>
              <a:buNone/>
            </a:pPr>
            <a:r>
              <a:rPr lang="en-US" altLang="en-US" sz="2200">
                <a:solidFill>
                  <a:srgbClr val="FF0000"/>
                </a:solidFill>
                <a:latin typeface="Arial" panose="020B0604020202020204" pitchFamily="34" charset="0"/>
              </a:rPr>
              <a:t>Using a ‘t’ instead of ‘ed’, </a:t>
            </a:r>
            <a:r>
              <a:rPr lang="en-US" altLang="en-US" sz="2200">
                <a:solidFill>
                  <a:schemeClr val="tx1"/>
                </a:solidFill>
                <a:latin typeface="Arial" panose="020B0604020202020204" pitchFamily="34" charset="0"/>
              </a:rPr>
              <a:t>e.g. </a:t>
            </a:r>
            <a:r>
              <a:rPr lang="en-US" altLang="en-US" sz="2200">
                <a:solidFill>
                  <a:srgbClr val="FF0000"/>
                </a:solidFill>
                <a:latin typeface="Arial" panose="020B0604020202020204" pitchFamily="34" charset="0"/>
              </a:rPr>
              <a:t>lookt</a:t>
            </a:r>
            <a:r>
              <a:rPr lang="en-US" altLang="en-US" sz="2200">
                <a:solidFill>
                  <a:schemeClr val="tx1"/>
                </a:solidFill>
                <a:latin typeface="Arial" panose="020B0604020202020204" pitchFamily="34" charset="0"/>
              </a:rPr>
              <a:t> instead of </a:t>
            </a:r>
            <a:r>
              <a:rPr lang="en-US" altLang="en-US" sz="2200">
                <a:solidFill>
                  <a:srgbClr val="FF0000"/>
                </a:solidFill>
                <a:latin typeface="Arial" panose="020B0604020202020204" pitchFamily="34" charset="0"/>
              </a:rPr>
              <a:t>looked</a:t>
            </a:r>
          </a:p>
          <a:p>
            <a:pPr eaLnBrk="1" hangingPunct="1">
              <a:spcBef>
                <a:spcPct val="0"/>
              </a:spcBef>
              <a:buClrTx/>
              <a:buSzTx/>
              <a:buFontTx/>
              <a:buNone/>
            </a:pPr>
            <a:endParaRPr lang="en-US" altLang="en-US" sz="2200">
              <a:solidFill>
                <a:srgbClr val="FF0000"/>
              </a:solidFill>
              <a:latin typeface="Arial" panose="020B0604020202020204" pitchFamily="34" charset="0"/>
            </a:endParaRPr>
          </a:p>
          <a:p>
            <a:pPr eaLnBrk="1" hangingPunct="1">
              <a:spcBef>
                <a:spcPct val="0"/>
              </a:spcBef>
              <a:buClrTx/>
              <a:buSzTx/>
              <a:buFontTx/>
              <a:buNone/>
            </a:pPr>
            <a:r>
              <a:rPr lang="en-US" altLang="en-US" sz="2200">
                <a:solidFill>
                  <a:srgbClr val="FF0000"/>
                </a:solidFill>
                <a:latin typeface="Arial" panose="020B0604020202020204" pitchFamily="34" charset="0"/>
              </a:rPr>
              <a:t>Missing out a letter</a:t>
            </a:r>
            <a:r>
              <a:rPr lang="en-US" altLang="en-US" sz="2200">
                <a:solidFill>
                  <a:schemeClr val="tx1"/>
                </a:solidFill>
                <a:latin typeface="Arial" panose="020B0604020202020204" pitchFamily="34" charset="0"/>
              </a:rPr>
              <a:t>, e.g. </a:t>
            </a:r>
            <a:r>
              <a:rPr lang="en-US" altLang="en-US" sz="2200">
                <a:solidFill>
                  <a:srgbClr val="FF0000"/>
                </a:solidFill>
                <a:latin typeface="Arial" panose="020B0604020202020204" pitchFamily="34" charset="0"/>
              </a:rPr>
              <a:t>wich</a:t>
            </a:r>
            <a:r>
              <a:rPr lang="en-US" altLang="en-US" sz="2200">
                <a:solidFill>
                  <a:schemeClr val="tx1"/>
                </a:solidFill>
                <a:latin typeface="Arial" panose="020B0604020202020204" pitchFamily="34" charset="0"/>
              </a:rPr>
              <a:t> instead of </a:t>
            </a:r>
            <a:r>
              <a:rPr lang="en-US" altLang="en-US" sz="2200">
                <a:solidFill>
                  <a:srgbClr val="FF0000"/>
                </a:solidFill>
                <a:latin typeface="Arial" panose="020B0604020202020204" pitchFamily="34" charset="0"/>
              </a:rPr>
              <a:t>which</a:t>
            </a:r>
          </a:p>
          <a:p>
            <a:pPr eaLnBrk="1" hangingPunct="1">
              <a:spcBef>
                <a:spcPct val="0"/>
              </a:spcBef>
              <a:buClrTx/>
              <a:buSzTx/>
              <a:buFontTx/>
              <a:buNone/>
            </a:pPr>
            <a:endParaRPr lang="en-US" altLang="en-US" sz="2200">
              <a:solidFill>
                <a:srgbClr val="FF0000"/>
              </a:solidFill>
              <a:latin typeface="Arial" panose="020B0604020202020204" pitchFamily="34" charset="0"/>
            </a:endParaRPr>
          </a:p>
          <a:p>
            <a:pPr eaLnBrk="1" hangingPunct="1">
              <a:spcBef>
                <a:spcPct val="0"/>
              </a:spcBef>
              <a:buClrTx/>
              <a:buSzTx/>
              <a:buFontTx/>
              <a:buNone/>
            </a:pPr>
            <a:r>
              <a:rPr lang="en-US" altLang="en-US" sz="2200">
                <a:solidFill>
                  <a:srgbClr val="FF0000"/>
                </a:solidFill>
                <a:latin typeface="Arial" panose="020B0604020202020204" pitchFamily="34" charset="0"/>
              </a:rPr>
              <a:t>Adding an extra letter</a:t>
            </a:r>
            <a:r>
              <a:rPr lang="en-US" altLang="en-US" sz="2200">
                <a:solidFill>
                  <a:schemeClr val="tx1"/>
                </a:solidFill>
                <a:latin typeface="Arial" panose="020B0604020202020204" pitchFamily="34" charset="0"/>
              </a:rPr>
              <a:t>, e.g. </a:t>
            </a:r>
            <a:r>
              <a:rPr lang="en-US" altLang="en-US" sz="2200">
                <a:solidFill>
                  <a:srgbClr val="FF0000"/>
                </a:solidFill>
                <a:latin typeface="Arial" panose="020B0604020202020204" pitchFamily="34" charset="0"/>
              </a:rPr>
              <a:t>whent</a:t>
            </a:r>
            <a:r>
              <a:rPr lang="en-US" altLang="en-US" sz="2200">
                <a:solidFill>
                  <a:schemeClr val="tx1"/>
                </a:solidFill>
                <a:latin typeface="Arial" panose="020B0604020202020204" pitchFamily="34" charset="0"/>
              </a:rPr>
              <a:t> instead of </a:t>
            </a:r>
            <a:r>
              <a:rPr lang="en-US" altLang="en-US" sz="2200">
                <a:solidFill>
                  <a:srgbClr val="FF0000"/>
                </a:solidFill>
                <a:latin typeface="Arial" panose="020B0604020202020204" pitchFamily="34" charset="0"/>
              </a:rPr>
              <a:t>went</a:t>
            </a:r>
          </a:p>
          <a:p>
            <a:pPr eaLnBrk="1" hangingPunct="1">
              <a:spcBef>
                <a:spcPct val="0"/>
              </a:spcBef>
              <a:buClrTx/>
              <a:buSzTx/>
              <a:buFontTx/>
              <a:buNone/>
            </a:pPr>
            <a:endParaRPr lang="en-US" altLang="en-US" sz="2000">
              <a:solidFill>
                <a:srgbClr val="FF0000"/>
              </a:solidFill>
              <a:latin typeface="Arial" panose="020B0604020202020204" pitchFamily="34" charset="0"/>
            </a:endParaRPr>
          </a:p>
          <a:p>
            <a:pPr eaLnBrk="1" hangingPunct="1">
              <a:spcBef>
                <a:spcPct val="0"/>
              </a:spcBef>
              <a:buClrTx/>
              <a:buSzTx/>
              <a:buFontTx/>
              <a:buNone/>
            </a:pPr>
            <a:endParaRPr lang="en-US" altLang="en-US" sz="2000">
              <a:solidFill>
                <a:srgbClr val="FF0000"/>
              </a:solidFill>
              <a:latin typeface="Arial" panose="020B0604020202020204" pitchFamily="34" charset="0"/>
            </a:endParaRPr>
          </a:p>
        </p:txBody>
      </p:sp>
      <p:sp>
        <p:nvSpPr>
          <p:cNvPr id="40967" name="AutoShape 2" descr="Image result for spelling mistakes">
            <a:hlinkClick r:id="rId5"/>
          </p:cNvPr>
          <p:cNvSpPr>
            <a:spLocks noChangeAspect="1" noChangeArrowheads="1"/>
          </p:cNvSpPr>
          <p:nvPr/>
        </p:nvSpPr>
        <p:spPr bwMode="auto">
          <a:xfrm>
            <a:off x="57150" y="-822325"/>
            <a:ext cx="18764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40968" name="AutoShape 4" descr="Image result for spelling mistakes">
            <a:hlinkClick r:id="rId5"/>
          </p:cNvPr>
          <p:cNvSpPr>
            <a:spLocks noChangeAspect="1" noChangeArrowheads="1"/>
          </p:cNvSpPr>
          <p:nvPr/>
        </p:nvSpPr>
        <p:spPr bwMode="auto">
          <a:xfrm>
            <a:off x="209550" y="-669925"/>
            <a:ext cx="18764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40969" name="AutoShape 6" descr="Image result for spelling mistakes">
            <a:hlinkClick r:id="rId6"/>
          </p:cNvPr>
          <p:cNvSpPr>
            <a:spLocks noChangeAspect="1" noChangeArrowheads="1"/>
          </p:cNvSpPr>
          <p:nvPr/>
        </p:nvSpPr>
        <p:spPr bwMode="auto">
          <a:xfrm>
            <a:off x="57150" y="-1271588"/>
            <a:ext cx="5610225" cy="265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pic>
        <p:nvPicPr>
          <p:cNvPr id="40970" name="Picture 8" descr="http://www.cultofpedagogy.com/wp-content/uploads/2014/04/Peets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463" y="5105400"/>
            <a:ext cx="213201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AutoShape 13" descr="Image result for kids spelling mistakes">
            <a:hlinkClick r:id="rId8"/>
          </p:cNvPr>
          <p:cNvSpPr>
            <a:spLocks noChangeAspect="1" noChangeArrowheads="1"/>
          </p:cNvSpPr>
          <p:nvPr/>
        </p:nvSpPr>
        <p:spPr bwMode="auto">
          <a:xfrm>
            <a:off x="57150" y="-2057400"/>
            <a:ext cx="576262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7-Point Star 14"/>
          <p:cNvSpPr/>
          <p:nvPr/>
        </p:nvSpPr>
        <p:spPr>
          <a:xfrm>
            <a:off x="6372225" y="4292600"/>
            <a:ext cx="2424113" cy="2309813"/>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pic>
        <p:nvPicPr>
          <p:cNvPr id="106499" name="Picture 2" descr="Image result for v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163888"/>
            <a:ext cx="3086100"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3689350" y="2971800"/>
            <a:ext cx="2376488" cy="744538"/>
          </a:xfrm>
          <a:prstGeom prst="wedgeRoundRectCallout">
            <a:avLst>
              <a:gd name="adj1" fmla="val -78179"/>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06501" name="TextBox 3"/>
          <p:cNvSpPr txBox="1">
            <a:spLocks noChangeArrowheads="1"/>
          </p:cNvSpPr>
          <p:nvPr/>
        </p:nvSpPr>
        <p:spPr bwMode="auto">
          <a:xfrm>
            <a:off x="3900488" y="2968625"/>
            <a:ext cx="2106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rPr>
              <a:t>I see what you mean.</a:t>
            </a:r>
          </a:p>
        </p:txBody>
      </p:sp>
      <p:sp>
        <p:nvSpPr>
          <p:cNvPr id="6" name="Rounded Rectangular Callout 5"/>
          <p:cNvSpPr/>
          <p:nvPr/>
        </p:nvSpPr>
        <p:spPr>
          <a:xfrm>
            <a:off x="3689350" y="4021138"/>
            <a:ext cx="2376488" cy="930275"/>
          </a:xfrm>
          <a:prstGeom prst="wedgeRoundRectCallout">
            <a:avLst>
              <a:gd name="adj1" fmla="val -78179"/>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06503" name="TextBox 6"/>
          <p:cNvSpPr txBox="1">
            <a:spLocks noChangeArrowheads="1"/>
          </p:cNvSpPr>
          <p:nvPr/>
        </p:nvSpPr>
        <p:spPr bwMode="auto">
          <a:xfrm>
            <a:off x="3402013" y="4144963"/>
            <a:ext cx="2605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rPr>
              <a:t>    That sounds  good to me.</a:t>
            </a:r>
          </a:p>
        </p:txBody>
      </p:sp>
      <p:sp>
        <p:nvSpPr>
          <p:cNvPr id="8" name="Rounded Rectangular Callout 7"/>
          <p:cNvSpPr/>
          <p:nvPr/>
        </p:nvSpPr>
        <p:spPr>
          <a:xfrm>
            <a:off x="3659188" y="5376863"/>
            <a:ext cx="2406650" cy="927100"/>
          </a:xfrm>
          <a:prstGeom prst="wedgeRoundRectCallout">
            <a:avLst>
              <a:gd name="adj1" fmla="val -78743"/>
              <a:gd name="adj2" fmla="val 40726"/>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06505" name="TextBox 8"/>
          <p:cNvSpPr txBox="1">
            <a:spLocks noChangeArrowheads="1"/>
          </p:cNvSpPr>
          <p:nvPr/>
        </p:nvSpPr>
        <p:spPr bwMode="auto">
          <a:xfrm>
            <a:off x="3659188" y="5486400"/>
            <a:ext cx="2347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rPr>
              <a:t>That feels right to me.</a:t>
            </a:r>
          </a:p>
        </p:txBody>
      </p:sp>
      <p:sp>
        <p:nvSpPr>
          <p:cNvPr id="43018" name="Slide Number Placeholder 1"/>
          <p:cNvSpPr>
            <a:spLocks noGrp="1"/>
          </p:cNvSpPr>
          <p:nvPr>
            <p:ph type="sldNum" sz="quarter" idx="12"/>
          </p:nvPr>
        </p:nvSpPr>
        <p:spPr bwMode="auto">
          <a:xfrm>
            <a:off x="8045450" y="6461125"/>
            <a:ext cx="990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B28BC5E6-0480-4FE9-8E2B-EF091D25CC95}" type="slidenum">
              <a:rPr lang="en-US" altLang="en-US" sz="3600">
                <a:solidFill>
                  <a:srgbClr val="FFFFFF"/>
                </a:solidFill>
              </a:rPr>
              <a:pPr>
                <a:spcBef>
                  <a:spcPct val="0"/>
                </a:spcBef>
                <a:buClrTx/>
                <a:buSzTx/>
                <a:buFontTx/>
                <a:buNone/>
              </a:pPr>
              <a:t>14</a:t>
            </a:fld>
            <a:endParaRPr lang="en-US" altLang="en-US" sz="3600">
              <a:solidFill>
                <a:srgbClr val="FFFFFF"/>
              </a:solidFill>
            </a:endParaRPr>
          </a:p>
        </p:txBody>
      </p:sp>
      <p:sp>
        <p:nvSpPr>
          <p:cNvPr id="43019" name="TextBox 10"/>
          <p:cNvSpPr txBox="1">
            <a:spLocks noChangeArrowheads="1"/>
          </p:cNvSpPr>
          <p:nvPr/>
        </p:nvSpPr>
        <p:spPr bwMode="auto">
          <a:xfrm>
            <a:off x="57150" y="333375"/>
            <a:ext cx="890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3200" b="0">
                <a:solidFill>
                  <a:srgbClr val="7030A0"/>
                </a:solidFill>
                <a:latin typeface="Arial" panose="020B0604020202020204" pitchFamily="34" charset="0"/>
              </a:rPr>
              <a:t>Introducing multisensory ways to learn spellings</a:t>
            </a:r>
          </a:p>
        </p:txBody>
      </p:sp>
      <p:sp>
        <p:nvSpPr>
          <p:cNvPr id="43020" name="TextBox 11"/>
          <p:cNvSpPr txBox="1">
            <a:spLocks noChangeArrowheads="1"/>
          </p:cNvSpPr>
          <p:nvPr/>
        </p:nvSpPr>
        <p:spPr bwMode="auto">
          <a:xfrm>
            <a:off x="450850" y="917575"/>
            <a:ext cx="85137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 typeface="Arial" panose="020B0604020202020204" pitchFamily="34" charset="0"/>
              <a:buChar char="•"/>
            </a:pPr>
            <a:r>
              <a:rPr lang="en-GB" altLang="en-US" sz="2000">
                <a:solidFill>
                  <a:schemeClr val="accent1"/>
                </a:solidFill>
                <a:latin typeface="Arial" panose="020B0604020202020204" pitchFamily="34" charset="0"/>
              </a:rPr>
              <a:t>Multisensory spelling is visual (what we see), auditory (what we hear) and kinaesthetic (what we feel) all at the same time. This helps memory and learning.</a:t>
            </a:r>
          </a:p>
          <a:p>
            <a:pPr eaLnBrk="1" hangingPunct="1">
              <a:spcBef>
                <a:spcPct val="0"/>
              </a:spcBef>
              <a:buClrTx/>
              <a:buSzTx/>
              <a:buFont typeface="Arial" panose="020B0604020202020204" pitchFamily="34" charset="0"/>
              <a:buChar char="•"/>
            </a:pPr>
            <a:endParaRPr lang="en-GB" altLang="en-US" sz="2000">
              <a:solidFill>
                <a:schemeClr val="accent1"/>
              </a:solidFill>
              <a:latin typeface="Arial" panose="020B0604020202020204" pitchFamily="34" charset="0"/>
            </a:endParaRPr>
          </a:p>
          <a:p>
            <a:pPr eaLnBrk="1" hangingPunct="1">
              <a:spcBef>
                <a:spcPct val="0"/>
              </a:spcBef>
              <a:buClrTx/>
              <a:buSzTx/>
              <a:buFont typeface="Arial" panose="020B0604020202020204" pitchFamily="34" charset="0"/>
              <a:buChar char="•"/>
            </a:pPr>
            <a:r>
              <a:rPr lang="en-GB" altLang="en-US" sz="2000">
                <a:solidFill>
                  <a:srgbClr val="CC00FF"/>
                </a:solidFill>
                <a:latin typeface="Arial" panose="020B0604020202020204" pitchFamily="34" charset="0"/>
              </a:rPr>
              <a:t>Using multisensory techniques allows links to made between the visual, auditory and kinaesthetic pathways in learning to read and spell. </a:t>
            </a:r>
          </a:p>
        </p:txBody>
      </p:sp>
      <p:sp>
        <p:nvSpPr>
          <p:cNvPr id="43021" name="TextBox 12"/>
          <p:cNvSpPr txBox="1">
            <a:spLocks noChangeArrowheads="1"/>
          </p:cNvSpPr>
          <p:nvPr/>
        </p:nvSpPr>
        <p:spPr bwMode="auto">
          <a:xfrm>
            <a:off x="6372225" y="2968625"/>
            <a:ext cx="2249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rgbClr val="7030A0"/>
                </a:solidFill>
                <a:latin typeface="Arial" panose="020B0604020202020204" pitchFamily="34" charset="0"/>
              </a:rPr>
              <a:t>Most children (and adults!) have a preferred way to learn. </a:t>
            </a:r>
          </a:p>
        </p:txBody>
      </p:sp>
      <p:sp>
        <p:nvSpPr>
          <p:cNvPr id="43022" name="TextBox 2"/>
          <p:cNvSpPr txBox="1">
            <a:spLocks noChangeArrowheads="1"/>
          </p:cNvSpPr>
          <p:nvPr/>
        </p:nvSpPr>
        <p:spPr bwMode="auto">
          <a:xfrm>
            <a:off x="6305550" y="4714875"/>
            <a:ext cx="25558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Try it!</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Discuss –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what sort of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learner are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barn(inVertical)">
                                      <p:cBhvr>
                                        <p:cTn id="7" dur="500"/>
                                        <p:tgtEl>
                                          <p:spTgt spid="1064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6501"/>
                                        </p:tgtEl>
                                        <p:attrNameLst>
                                          <p:attrName>style.visibility</p:attrName>
                                        </p:attrNameLst>
                                      </p:cBhvr>
                                      <p:to>
                                        <p:strVal val="visible"/>
                                      </p:to>
                                    </p:set>
                                    <p:animEffect transition="in" filter="barn(inVertical)">
                                      <p:cBhvr>
                                        <p:cTn id="15" dur="500"/>
                                        <p:tgtEl>
                                          <p:spTgt spid="1065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6503"/>
                                        </p:tgtEl>
                                        <p:attrNameLst>
                                          <p:attrName>style.visibility</p:attrName>
                                        </p:attrNameLst>
                                      </p:cBhvr>
                                      <p:to>
                                        <p:strVal val="visible"/>
                                      </p:to>
                                    </p:set>
                                    <p:animEffect transition="in" filter="barn(inVertical)">
                                      <p:cBhvr>
                                        <p:cTn id="23" dur="500"/>
                                        <p:tgtEl>
                                          <p:spTgt spid="1065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6505"/>
                                        </p:tgtEl>
                                        <p:attrNameLst>
                                          <p:attrName>style.visibility</p:attrName>
                                        </p:attrNameLst>
                                      </p:cBhvr>
                                      <p:to>
                                        <p:strVal val="visible"/>
                                      </p:to>
                                    </p:set>
                                    <p:animEffect transition="in" filter="barn(inVertical)">
                                      <p:cBhvr>
                                        <p:cTn id="31" dur="500"/>
                                        <p:tgtEl>
                                          <p:spTgt spid="106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6501" grpId="0"/>
      <p:bldP spid="6" grpId="0" animBg="1"/>
      <p:bldP spid="106503" grpId="0"/>
      <p:bldP spid="8" grpId="0" animBg="1"/>
      <p:bldP spid="1065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7950" y="115888"/>
            <a:ext cx="8847138" cy="733425"/>
          </a:xfrm>
        </p:spPr>
        <p:txBody>
          <a:bodyPr/>
          <a:lstStyle/>
          <a:p>
            <a:pPr algn="ctr" eaLnBrk="1" hangingPunct="1"/>
            <a:r>
              <a:rPr lang="en-GB" altLang="en-US" sz="4400" smtClean="0">
                <a:solidFill>
                  <a:srgbClr val="CC3399"/>
                </a:solidFill>
                <a:latin typeface="Arial" panose="020B0604020202020204" pitchFamily="34" charset="0"/>
                <a:cs typeface="Arial" panose="020B0604020202020204" pitchFamily="34" charset="0"/>
              </a:rPr>
              <a:t>Multisensory Spelling Techniques</a:t>
            </a:r>
          </a:p>
        </p:txBody>
      </p:sp>
      <p:sp>
        <p:nvSpPr>
          <p:cNvPr id="61443" name="Rectangle 3"/>
          <p:cNvSpPr>
            <a:spLocks noGrp="1" noChangeArrowheads="1"/>
          </p:cNvSpPr>
          <p:nvPr>
            <p:ph type="body" idx="1"/>
          </p:nvPr>
        </p:nvSpPr>
        <p:spPr>
          <a:xfrm>
            <a:off x="0" y="836613"/>
            <a:ext cx="9144000" cy="6021387"/>
          </a:xfrm>
        </p:spPr>
        <p:txBody>
          <a:bodyPr/>
          <a:lstStyle/>
          <a:p>
            <a:pPr eaLnBrk="1" hangingPunct="1">
              <a:lnSpc>
                <a:spcPct val="150000"/>
              </a:lnSpc>
              <a:buFontTx/>
              <a:buNone/>
            </a:pPr>
            <a:r>
              <a:rPr lang="en-GB" altLang="en-US" sz="2200" smtClean="0">
                <a:solidFill>
                  <a:srgbClr val="7030A0"/>
                </a:solidFill>
                <a:latin typeface="Arial" panose="020B0604020202020204" pitchFamily="34" charset="0"/>
                <a:cs typeface="Arial" panose="020B0604020202020204" pitchFamily="34" charset="0"/>
              </a:rPr>
              <a:t>The adult - writes the word and says it</a:t>
            </a:r>
          </a:p>
          <a:p>
            <a:pPr eaLnBrk="1" hangingPunct="1">
              <a:lnSpc>
                <a:spcPct val="150000"/>
              </a:lnSpc>
              <a:buFontTx/>
              <a:buNone/>
            </a:pPr>
            <a:r>
              <a:rPr lang="en-GB" altLang="en-US" sz="2200" smtClean="0">
                <a:solidFill>
                  <a:srgbClr val="FF0000"/>
                </a:solidFill>
                <a:latin typeface="Arial" panose="020B0604020202020204" pitchFamily="34" charset="0"/>
                <a:cs typeface="Arial" panose="020B0604020202020204" pitchFamily="34" charset="0"/>
              </a:rPr>
              <a:t>The child - looks at it and repeats it then:</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Spells it out using letter names</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Repeats the word again</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Copies the word, naming the letters as they are written.</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Reads the word</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Covers the word and writes it again, naming the letters as they write.</a:t>
            </a:r>
          </a:p>
          <a:p>
            <a:pPr eaLnBrk="1" hangingPunct="1">
              <a:lnSpc>
                <a:spcPct val="150000"/>
              </a:lnSpc>
            </a:pPr>
            <a:r>
              <a:rPr lang="en-GB" altLang="en-US" sz="2200" smtClean="0">
                <a:solidFill>
                  <a:srgbClr val="FF0000"/>
                </a:solidFill>
                <a:latin typeface="Arial" panose="020B0604020202020204" pitchFamily="34" charset="0"/>
                <a:cs typeface="Arial" panose="020B0604020202020204" pitchFamily="34" charset="0"/>
              </a:rPr>
              <a:t>Checks their attempt with the original.</a:t>
            </a: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7D65338F-8B71-4704-942E-280200A18C27}" type="slidenum">
              <a:rPr lang="en-US" altLang="en-US" sz="3600">
                <a:solidFill>
                  <a:srgbClr val="FFFFFF"/>
                </a:solidFill>
              </a:rPr>
              <a:pPr>
                <a:spcBef>
                  <a:spcPct val="0"/>
                </a:spcBef>
                <a:buClrTx/>
                <a:buSzTx/>
                <a:buFontTx/>
                <a:buNone/>
              </a:pPr>
              <a:t>15</a:t>
            </a:fld>
            <a:endParaRPr lang="en-US" altLang="en-US" sz="3600">
              <a:solidFill>
                <a:srgbClr val="FFFFFF"/>
              </a:solidFill>
            </a:endParaRPr>
          </a:p>
        </p:txBody>
      </p:sp>
      <p:sp>
        <p:nvSpPr>
          <p:cNvPr id="6" name="7-Point Star 5"/>
          <p:cNvSpPr/>
          <p:nvPr/>
        </p:nvSpPr>
        <p:spPr>
          <a:xfrm>
            <a:off x="5435600" y="908050"/>
            <a:ext cx="3457575" cy="2881313"/>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45062" name="TextBox 2"/>
          <p:cNvSpPr txBox="1">
            <a:spLocks noChangeArrowheads="1"/>
          </p:cNvSpPr>
          <p:nvPr/>
        </p:nvSpPr>
        <p:spPr bwMode="auto">
          <a:xfrm>
            <a:off x="5508625" y="1533525"/>
            <a:ext cx="33131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Try it!</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Pair up. One is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the adult, one is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the child. I will give you a word to spell.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5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79388" y="188913"/>
            <a:ext cx="88566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GB" altLang="en-US" sz="3400" b="0">
                <a:solidFill>
                  <a:schemeClr val="accent1"/>
                </a:solidFill>
                <a:latin typeface="Arial" panose="020B0604020202020204" pitchFamily="34" charset="0"/>
                <a:cs typeface="Arial" panose="020B0604020202020204" pitchFamily="34" charset="0"/>
              </a:rPr>
              <a:t>Practical ideas for learning spellings at home</a:t>
            </a:r>
            <a:endParaRPr lang="en-GB" altLang="en-US" sz="460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179388" y="882650"/>
            <a:ext cx="8824912" cy="5908675"/>
          </a:xfrm>
          <a:prstGeom prst="rect">
            <a:avLst/>
          </a:prstGeom>
        </p:spPr>
        <p:txBody>
          <a:bodyPr>
            <a:spAutoFit/>
          </a:bodyPr>
          <a:lstStyle/>
          <a:p>
            <a:pPr marL="533400" indent="-533400" eaLnBrk="1" hangingPunct="1">
              <a:lnSpc>
                <a:spcPct val="150000"/>
              </a:lnSpc>
              <a:defRPr/>
            </a:pPr>
            <a:r>
              <a:rPr lang="en-GB" altLang="en-US" sz="2800" dirty="0">
                <a:cs typeface="Arial" panose="020B0604020202020204" pitchFamily="34" charset="0"/>
              </a:rPr>
              <a:t>Spelling Dice!</a:t>
            </a:r>
          </a:p>
          <a:p>
            <a:pPr marL="533400" indent="-533400" eaLnBrk="1" hangingPunct="1">
              <a:lnSpc>
                <a:spcPct val="150000"/>
              </a:lnSpc>
              <a:defRPr/>
            </a:pPr>
            <a:r>
              <a:rPr lang="en-GB" altLang="en-US" sz="2800" dirty="0">
                <a:cs typeface="Arial" panose="020B0604020202020204" pitchFamily="34" charset="0"/>
              </a:rPr>
              <a:t>Roll the die – if it lands on:</a:t>
            </a:r>
          </a:p>
          <a:p>
            <a:pPr eaLnBrk="1" hangingPunct="1">
              <a:lnSpc>
                <a:spcPct val="150000"/>
              </a:lnSpc>
              <a:defRPr/>
            </a:pPr>
            <a:r>
              <a:rPr lang="en-GB" altLang="en-US" sz="2800" dirty="0">
                <a:cs typeface="Arial" panose="020B0604020202020204" pitchFamily="34" charset="0"/>
              </a:rPr>
              <a:t>1. </a:t>
            </a:r>
            <a:r>
              <a:rPr lang="en-GB" altLang="en-US" sz="2800" dirty="0">
                <a:solidFill>
                  <a:srgbClr val="FF0000"/>
                </a:solidFill>
                <a:cs typeface="Arial" panose="020B0604020202020204" pitchFamily="34" charset="0"/>
              </a:rPr>
              <a:t>Think</a:t>
            </a:r>
            <a:r>
              <a:rPr lang="en-GB" altLang="en-US" sz="2800" dirty="0">
                <a:cs typeface="Arial" panose="020B0604020202020204" pitchFamily="34" charset="0"/>
              </a:rPr>
              <a:t> of a picture to represent the word.</a:t>
            </a:r>
          </a:p>
          <a:p>
            <a:pPr eaLnBrk="1" hangingPunct="1">
              <a:lnSpc>
                <a:spcPct val="150000"/>
              </a:lnSpc>
              <a:defRPr/>
            </a:pPr>
            <a:r>
              <a:rPr lang="en-GB" altLang="en-US" sz="2800" dirty="0">
                <a:cs typeface="Arial" panose="020B0604020202020204" pitchFamily="34" charset="0"/>
              </a:rPr>
              <a:t>2. </a:t>
            </a:r>
            <a:r>
              <a:rPr lang="en-GB" altLang="en-US" sz="2800" dirty="0">
                <a:solidFill>
                  <a:srgbClr val="FF0000"/>
                </a:solidFill>
                <a:cs typeface="Arial" panose="020B0604020202020204" pitchFamily="34" charset="0"/>
              </a:rPr>
              <a:t>Draw</a:t>
            </a:r>
            <a:r>
              <a:rPr lang="en-GB" altLang="en-US" sz="2800" dirty="0">
                <a:cs typeface="Arial" panose="020B0604020202020204" pitchFamily="34" charset="0"/>
              </a:rPr>
              <a:t> a mnemonic to help spell the word.</a:t>
            </a:r>
          </a:p>
          <a:p>
            <a:pPr eaLnBrk="1" hangingPunct="1">
              <a:lnSpc>
                <a:spcPct val="150000"/>
              </a:lnSpc>
              <a:defRPr/>
            </a:pPr>
            <a:r>
              <a:rPr lang="en-GB" altLang="en-US" sz="2800" dirty="0">
                <a:cs typeface="Arial" panose="020B0604020202020204" pitchFamily="34" charset="0"/>
              </a:rPr>
              <a:t>3. </a:t>
            </a:r>
            <a:r>
              <a:rPr lang="en-GB" altLang="en-US" sz="2800" dirty="0">
                <a:solidFill>
                  <a:srgbClr val="FF0000"/>
                </a:solidFill>
                <a:cs typeface="Arial" panose="020B0604020202020204" pitchFamily="34" charset="0"/>
              </a:rPr>
              <a:t>Spell</a:t>
            </a:r>
            <a:r>
              <a:rPr lang="en-GB" altLang="en-US" sz="2800" dirty="0">
                <a:cs typeface="Arial" panose="020B0604020202020204" pitchFamily="34" charset="0"/>
              </a:rPr>
              <a:t> out word using letter names.</a:t>
            </a:r>
          </a:p>
          <a:p>
            <a:pPr eaLnBrk="1" hangingPunct="1">
              <a:lnSpc>
                <a:spcPct val="150000"/>
              </a:lnSpc>
              <a:defRPr/>
            </a:pPr>
            <a:r>
              <a:rPr lang="en-GB" altLang="en-US" sz="2800" dirty="0">
                <a:cs typeface="Arial" panose="020B0604020202020204" pitchFamily="34" charset="0"/>
              </a:rPr>
              <a:t>4. </a:t>
            </a:r>
            <a:r>
              <a:rPr lang="en-GB" altLang="en-US" sz="2800" dirty="0">
                <a:solidFill>
                  <a:srgbClr val="FF0000"/>
                </a:solidFill>
                <a:cs typeface="Arial" panose="020B0604020202020204" pitchFamily="34" charset="0"/>
              </a:rPr>
              <a:t>Write</a:t>
            </a:r>
            <a:r>
              <a:rPr lang="en-GB" altLang="en-US" sz="2800" dirty="0">
                <a:cs typeface="Arial" panose="020B0604020202020204" pitchFamily="34" charset="0"/>
              </a:rPr>
              <a:t> word in air with </a:t>
            </a:r>
            <a:r>
              <a:rPr lang="en-GB" altLang="en-US" sz="2800" dirty="0">
                <a:solidFill>
                  <a:srgbClr val="FF0000"/>
                </a:solidFill>
                <a:cs typeface="Arial" panose="020B0604020202020204" pitchFamily="34" charset="0"/>
              </a:rPr>
              <a:t>finger</a:t>
            </a:r>
            <a:r>
              <a:rPr lang="en-GB" altLang="en-US" sz="2800" dirty="0">
                <a:cs typeface="Arial" panose="020B0604020202020204" pitchFamily="34" charset="0"/>
              </a:rPr>
              <a:t>.</a:t>
            </a:r>
          </a:p>
          <a:p>
            <a:pPr eaLnBrk="1" hangingPunct="1">
              <a:lnSpc>
                <a:spcPct val="150000"/>
              </a:lnSpc>
              <a:defRPr/>
            </a:pPr>
            <a:r>
              <a:rPr lang="en-GB" altLang="en-US" sz="2800" dirty="0">
                <a:cs typeface="Arial" panose="020B0604020202020204" pitchFamily="34" charset="0"/>
              </a:rPr>
              <a:t>5. </a:t>
            </a:r>
            <a:r>
              <a:rPr lang="en-GB" altLang="en-US" sz="2800" dirty="0">
                <a:solidFill>
                  <a:srgbClr val="FF0000"/>
                </a:solidFill>
                <a:cs typeface="Arial" panose="020B0604020202020204" pitchFamily="34" charset="0"/>
              </a:rPr>
              <a:t>Write</a:t>
            </a:r>
            <a:r>
              <a:rPr lang="en-GB" altLang="en-US" sz="2800" dirty="0">
                <a:cs typeface="Arial" panose="020B0604020202020204" pitchFamily="34" charset="0"/>
              </a:rPr>
              <a:t> word down on </a:t>
            </a:r>
            <a:r>
              <a:rPr lang="en-GB" altLang="en-US" sz="2800" dirty="0">
                <a:solidFill>
                  <a:srgbClr val="FF0000"/>
                </a:solidFill>
                <a:cs typeface="Arial" panose="020B0604020202020204" pitchFamily="34" charset="0"/>
              </a:rPr>
              <a:t>paper</a:t>
            </a:r>
            <a:r>
              <a:rPr lang="en-GB" altLang="en-US" sz="2800" dirty="0">
                <a:cs typeface="Arial" panose="020B0604020202020204" pitchFamily="34" charset="0"/>
              </a:rPr>
              <a:t>.</a:t>
            </a:r>
          </a:p>
          <a:p>
            <a:pPr eaLnBrk="1" hangingPunct="1">
              <a:lnSpc>
                <a:spcPct val="150000"/>
              </a:lnSpc>
              <a:defRPr/>
            </a:pPr>
            <a:r>
              <a:rPr lang="en-GB" altLang="en-US" sz="2800" dirty="0">
                <a:cs typeface="Arial" panose="020B0604020202020204" pitchFamily="34" charset="0"/>
              </a:rPr>
              <a:t>6. </a:t>
            </a:r>
            <a:r>
              <a:rPr lang="en-GB" altLang="en-US" sz="2800" dirty="0">
                <a:solidFill>
                  <a:srgbClr val="FF0000"/>
                </a:solidFill>
                <a:cs typeface="Arial" panose="020B0604020202020204" pitchFamily="34" charset="0"/>
              </a:rPr>
              <a:t>Close your eyes </a:t>
            </a:r>
            <a:r>
              <a:rPr lang="en-GB" altLang="en-US" sz="2800" dirty="0">
                <a:cs typeface="Arial" panose="020B0604020202020204" pitchFamily="34" charset="0"/>
              </a:rPr>
              <a:t>and imagine spelling out the word in your head. </a:t>
            </a:r>
          </a:p>
        </p:txBody>
      </p:sp>
      <p:pic>
        <p:nvPicPr>
          <p:cNvPr id="47108" name="Picture 4" descr="j0346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836988"/>
            <a:ext cx="1277937"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j0346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819150"/>
            <a:ext cx="9493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3500" y="0"/>
            <a:ext cx="8856663" cy="733425"/>
          </a:xfrm>
        </p:spPr>
        <p:txBody>
          <a:bodyPr/>
          <a:lstStyle/>
          <a:p>
            <a:pPr algn="ctr" eaLnBrk="1" hangingPunct="1"/>
            <a:r>
              <a:rPr lang="en-GB" altLang="en-US" sz="3400" smtClean="0">
                <a:latin typeface="Arial" panose="020B0604020202020204" pitchFamily="34" charset="0"/>
                <a:cs typeface="Arial" panose="020B0604020202020204" pitchFamily="34" charset="0"/>
              </a:rPr>
              <a:t>Practical ideas for learning spellings at home</a:t>
            </a:r>
          </a:p>
        </p:txBody>
      </p:sp>
      <p:sp>
        <p:nvSpPr>
          <p:cNvPr id="49155" name="Rectangle 3"/>
          <p:cNvSpPr>
            <a:spLocks noGrp="1" noChangeArrowheads="1"/>
          </p:cNvSpPr>
          <p:nvPr>
            <p:ph type="body" idx="1"/>
          </p:nvPr>
        </p:nvSpPr>
        <p:spPr>
          <a:xfrm>
            <a:off x="-7938" y="765175"/>
            <a:ext cx="8893176" cy="5616575"/>
          </a:xfrm>
        </p:spPr>
        <p:txBody>
          <a:bodyPr/>
          <a:lstStyle/>
          <a:p>
            <a:pPr marL="0" indent="0" eaLnBrk="1" hangingPunct="1">
              <a:lnSpc>
                <a:spcPct val="90000"/>
              </a:lnSpc>
              <a:buFont typeface="Wingdings 2" panose="05020102010507070707" pitchFamily="18" charset="2"/>
              <a:buNone/>
            </a:pPr>
            <a:r>
              <a:rPr lang="en-GB" altLang="en-US" sz="2200" smtClean="0">
                <a:solidFill>
                  <a:srgbClr val="BE0E83"/>
                </a:solidFill>
                <a:latin typeface="Arial" panose="020B0604020202020204" pitchFamily="34" charset="0"/>
                <a:cs typeface="Arial" panose="020B0604020202020204" pitchFamily="34" charset="0"/>
              </a:rPr>
              <a:t>Display illustrated key word lists around the home (on walls, doors, fridges etc). Magnetic letters can also be used. Make sure the letters are lower case. Easily available on Amazon. When spelling words with magnetic letters, try using a different colour for the vowels.</a:t>
            </a:r>
          </a:p>
          <a:p>
            <a:pPr marL="0" indent="0" eaLnBrk="1" hangingPunct="1">
              <a:lnSpc>
                <a:spcPct val="90000"/>
              </a:lnSpc>
              <a:buFont typeface="Wingdings 2" panose="05020102010507070707" pitchFamily="18" charset="2"/>
              <a:buNone/>
            </a:pPr>
            <a:endParaRPr lang="en-GB" altLang="en-US" smtClean="0">
              <a:latin typeface="Arial" panose="020B0604020202020204" pitchFamily="34" charset="0"/>
              <a:cs typeface="Arial" panose="020B0604020202020204" pitchFamily="34" charset="0"/>
            </a:endParaRPr>
          </a:p>
          <a:p>
            <a:pPr marL="0" indent="0" eaLnBrk="1" hangingPunct="1">
              <a:lnSpc>
                <a:spcPct val="90000"/>
              </a:lnSpc>
              <a:buFont typeface="Wingdings 2" panose="05020102010507070707" pitchFamily="18" charset="2"/>
              <a:buNone/>
            </a:pPr>
            <a:endParaRPr lang="en-GB" altLang="en-US" smtClean="0">
              <a:latin typeface="Verdana" panose="020B0604030504040204" pitchFamily="34" charset="0"/>
            </a:endParaRPr>
          </a:p>
        </p:txBody>
      </p:sp>
      <p:pic>
        <p:nvPicPr>
          <p:cNvPr id="49156" name="Picture 6" descr="Image result for fridge magnetic lette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2125663"/>
            <a:ext cx="16700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AutoShape 8" descr="Image result for magnetic letters alphabet">
            <a:hlinkClick r:id="rId5"/>
          </p:cNvPr>
          <p:cNvSpPr>
            <a:spLocks noChangeAspect="1" noChangeArrowheads="1"/>
          </p:cNvSpPr>
          <p:nvPr/>
        </p:nvSpPr>
        <p:spPr bwMode="auto">
          <a:xfrm>
            <a:off x="53975" y="-1951038"/>
            <a:ext cx="4076700" cy="407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pic>
        <p:nvPicPr>
          <p:cNvPr id="49158" name="Picture 18" descr="http://cdnll.reallygoodstuff.com/images/xl/30456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4724400"/>
            <a:ext cx="18002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descr="Image result for Alphabet Ar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663" y="2711450"/>
            <a:ext cx="474027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11625" y="2311400"/>
            <a:ext cx="4913313" cy="398463"/>
          </a:xfrm>
          <a:prstGeom prst="rect">
            <a:avLst/>
          </a:prstGeom>
        </p:spPr>
        <p:txBody>
          <a:bodyPr>
            <a:spAutoFit/>
          </a:bodyPr>
          <a:lstStyle/>
          <a:p>
            <a:pPr eaLnBrk="1" hangingPunct="1">
              <a:lnSpc>
                <a:spcPct val="90000"/>
              </a:lnSpc>
              <a:defRPr/>
            </a:pPr>
            <a:r>
              <a:rPr lang="en-GB" altLang="en-US" sz="2200" b="0" kern="0" dirty="0">
                <a:solidFill>
                  <a:srgbClr val="BE0E83"/>
                </a:solidFill>
                <a:cs typeface="Arial" panose="020B0604020202020204" pitchFamily="34" charset="0"/>
              </a:rPr>
              <a:t>Download/print out an alphabet arc.</a:t>
            </a:r>
            <a:endParaRPr lang="en-GB" altLang="en-US" sz="2200" b="0" kern="0" dirty="0">
              <a:cs typeface="Arial" panose="020B0604020202020204" pitchFamily="34" charset="0"/>
            </a:endParaRPr>
          </a:p>
        </p:txBody>
      </p:sp>
      <p:sp>
        <p:nvSpPr>
          <p:cNvPr id="49161" name="TextBox 6"/>
          <p:cNvSpPr txBox="1">
            <a:spLocks noChangeArrowheads="1"/>
          </p:cNvSpPr>
          <p:nvPr/>
        </p:nvSpPr>
        <p:spPr bwMode="auto">
          <a:xfrm>
            <a:off x="2330450" y="3146425"/>
            <a:ext cx="1944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b="0">
                <a:solidFill>
                  <a:schemeClr val="tx1"/>
                </a:solidFill>
                <a:latin typeface="Arial" panose="020B0604020202020204" pitchFamily="34" charset="0"/>
              </a:rPr>
              <a:t>Wooden/</a:t>
            </a:r>
          </a:p>
          <a:p>
            <a:pPr algn="ctr" eaLnBrk="1" hangingPunct="1">
              <a:spcBef>
                <a:spcPct val="0"/>
              </a:spcBef>
              <a:buClrTx/>
              <a:buSzTx/>
              <a:buFontTx/>
              <a:buNone/>
            </a:pPr>
            <a:r>
              <a:rPr lang="en-GB" altLang="en-US" sz="2000" b="0">
                <a:solidFill>
                  <a:schemeClr val="tx1"/>
                </a:solidFill>
                <a:latin typeface="Arial" panose="020B0604020202020204" pitchFamily="34" charset="0"/>
              </a:rPr>
              <a:t>plastic letters on top</a:t>
            </a:r>
          </a:p>
        </p:txBody>
      </p:sp>
      <p:cxnSp>
        <p:nvCxnSpPr>
          <p:cNvPr id="15" name="Straight Arrow Connector 14"/>
          <p:cNvCxnSpPr/>
          <p:nvPr/>
        </p:nvCxnSpPr>
        <p:spPr>
          <a:xfrm>
            <a:off x="3995738" y="3349625"/>
            <a:ext cx="1800225" cy="0"/>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4076700" y="5378450"/>
            <a:ext cx="2079625" cy="138113"/>
          </a:xfrm>
          <a:prstGeom prst="straightConnector1">
            <a:avLst/>
          </a:prstGeom>
          <a:ln w="57150">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49164" name="TextBox 13"/>
          <p:cNvSpPr txBox="1">
            <a:spLocks noChangeArrowheads="1"/>
          </p:cNvSpPr>
          <p:nvPr/>
        </p:nvSpPr>
        <p:spPr bwMode="auto">
          <a:xfrm>
            <a:off x="2284413" y="4724400"/>
            <a:ext cx="1943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b="0">
                <a:solidFill>
                  <a:schemeClr val="tx1"/>
                </a:solidFill>
                <a:latin typeface="Arial" panose="020B0604020202020204" pitchFamily="34" charset="0"/>
              </a:rPr>
              <a:t>Child pulls the letters down to make the word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7950" y="188913"/>
            <a:ext cx="8856663" cy="733425"/>
          </a:xfrm>
        </p:spPr>
        <p:txBody>
          <a:bodyPr/>
          <a:lstStyle/>
          <a:p>
            <a:pPr algn="ctr" eaLnBrk="1" hangingPunct="1"/>
            <a:r>
              <a:rPr lang="en-GB" altLang="en-US" sz="3400" smtClean="0">
                <a:latin typeface="Arial" panose="020B0604020202020204" pitchFamily="34" charset="0"/>
                <a:cs typeface="Arial" panose="020B0604020202020204" pitchFamily="34" charset="0"/>
              </a:rPr>
              <a:t>Practical ideas for learning spellings at home</a:t>
            </a:r>
          </a:p>
        </p:txBody>
      </p:sp>
      <p:sp>
        <p:nvSpPr>
          <p:cNvPr id="115715" name="Rectangle 3"/>
          <p:cNvSpPr>
            <a:spLocks noGrp="1" noChangeArrowheads="1"/>
          </p:cNvSpPr>
          <p:nvPr>
            <p:ph type="body" idx="1"/>
          </p:nvPr>
        </p:nvSpPr>
        <p:spPr>
          <a:xfrm>
            <a:off x="0" y="1236663"/>
            <a:ext cx="9144000" cy="5616575"/>
          </a:xfrm>
        </p:spPr>
        <p:txBody>
          <a:bodyPr/>
          <a:lstStyle/>
          <a:p>
            <a:pPr eaLnBrk="1" hangingPunct="1">
              <a:lnSpc>
                <a:spcPct val="90000"/>
              </a:lnSpc>
              <a:defRPr/>
            </a:pPr>
            <a:r>
              <a:rPr lang="en-GB" altLang="en-US" sz="2800" dirty="0" smtClean="0">
                <a:solidFill>
                  <a:srgbClr val="BE0E83"/>
                </a:solidFill>
                <a:latin typeface="Arial" panose="020B0604020202020204" pitchFamily="34" charset="0"/>
                <a:cs typeface="Arial" panose="020B0604020202020204" pitchFamily="34" charset="0"/>
              </a:rPr>
              <a:t>Write a word broken down into syllables on a post-it, jumble it up and ask your child to put it back together.</a:t>
            </a:r>
          </a:p>
          <a:p>
            <a:pPr marL="0" indent="0" eaLnBrk="1" hangingPunct="1">
              <a:lnSpc>
                <a:spcPct val="90000"/>
              </a:lnSpc>
              <a:buFont typeface="Wingdings 2" panose="05020102010507070707" pitchFamily="18" charset="2"/>
              <a:buNone/>
              <a:defRPr/>
            </a:pPr>
            <a:endParaRPr lang="en-GB" altLang="en-US" dirty="0" smtClean="0">
              <a:latin typeface="Arial" panose="020B0604020202020204" pitchFamily="34" charset="0"/>
              <a:cs typeface="Arial" panose="020B0604020202020204" pitchFamily="34" charset="0"/>
            </a:endParaRPr>
          </a:p>
          <a:p>
            <a:pPr marL="0" indent="0" eaLnBrk="1" hangingPunct="1">
              <a:lnSpc>
                <a:spcPct val="90000"/>
              </a:lnSpc>
              <a:buFont typeface="Wingdings 2" panose="05020102010507070707" pitchFamily="18" charset="2"/>
              <a:buNone/>
              <a:defRPr/>
            </a:pPr>
            <a:endParaRPr lang="en-GB" altLang="en-US" dirty="0" smtClean="0">
              <a:latin typeface="Verdana" pitchFamily="34" charset="0"/>
            </a:endParaRPr>
          </a:p>
        </p:txBody>
      </p:sp>
      <p:sp>
        <p:nvSpPr>
          <p:cNvPr id="3" name="Rectangle 2"/>
          <p:cNvSpPr/>
          <p:nvPr/>
        </p:nvSpPr>
        <p:spPr>
          <a:xfrm>
            <a:off x="827088" y="2276475"/>
            <a:ext cx="2089150" cy="208915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6" name="Rectangle 5"/>
          <p:cNvSpPr/>
          <p:nvPr/>
        </p:nvSpPr>
        <p:spPr>
          <a:xfrm>
            <a:off x="3422650" y="2281238"/>
            <a:ext cx="2087563" cy="20875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206" name="TextBox 3"/>
          <p:cNvSpPr txBox="1">
            <a:spLocks noChangeArrowheads="1"/>
          </p:cNvSpPr>
          <p:nvPr/>
        </p:nvSpPr>
        <p:spPr bwMode="auto">
          <a:xfrm>
            <a:off x="827088" y="2984500"/>
            <a:ext cx="2089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4400">
                <a:solidFill>
                  <a:schemeClr val="tx1"/>
                </a:solidFill>
                <a:latin typeface="Tempus Sans ITC" panose="04020404030D07020202" pitchFamily="82" charset="0"/>
              </a:rPr>
              <a:t>for</a:t>
            </a:r>
          </a:p>
        </p:txBody>
      </p:sp>
      <p:sp>
        <p:nvSpPr>
          <p:cNvPr id="10" name="Rectangle 9"/>
          <p:cNvSpPr/>
          <p:nvPr/>
        </p:nvSpPr>
        <p:spPr>
          <a:xfrm>
            <a:off x="6011863" y="2325688"/>
            <a:ext cx="2089150" cy="208756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208" name="TextBox 10"/>
          <p:cNvSpPr txBox="1">
            <a:spLocks noChangeArrowheads="1"/>
          </p:cNvSpPr>
          <p:nvPr/>
        </p:nvSpPr>
        <p:spPr bwMode="auto">
          <a:xfrm>
            <a:off x="3422650" y="2940050"/>
            <a:ext cx="2087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4400">
                <a:solidFill>
                  <a:schemeClr val="tx1"/>
                </a:solidFill>
                <a:latin typeface="Tempus Sans ITC" panose="04020404030D07020202" pitchFamily="82" charset="0"/>
              </a:rPr>
              <a:t>get</a:t>
            </a:r>
          </a:p>
        </p:txBody>
      </p:sp>
      <p:sp>
        <p:nvSpPr>
          <p:cNvPr id="51209" name="TextBox 11"/>
          <p:cNvSpPr txBox="1">
            <a:spLocks noChangeArrowheads="1"/>
          </p:cNvSpPr>
          <p:nvPr/>
        </p:nvSpPr>
        <p:spPr bwMode="auto">
          <a:xfrm>
            <a:off x="6010275" y="2984500"/>
            <a:ext cx="20875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4400">
                <a:solidFill>
                  <a:schemeClr val="tx1"/>
                </a:solidFill>
                <a:latin typeface="Tempus Sans ITC" panose="04020404030D07020202" pitchFamily="82" charset="0"/>
              </a:rPr>
              <a:t>ful</a:t>
            </a:r>
          </a:p>
        </p:txBody>
      </p:sp>
      <p:sp>
        <p:nvSpPr>
          <p:cNvPr id="51210" name="TextBox 4"/>
          <p:cNvSpPr txBox="1">
            <a:spLocks noChangeArrowheads="1"/>
          </p:cNvSpPr>
          <p:nvPr/>
        </p:nvSpPr>
        <p:spPr bwMode="auto">
          <a:xfrm>
            <a:off x="5795963" y="4781550"/>
            <a:ext cx="18351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GB" altLang="en-US" sz="2000">
                <a:solidFill>
                  <a:schemeClr val="tx1"/>
                </a:solidFill>
                <a:latin typeface="Arial" panose="020B0604020202020204" pitchFamily="34" charset="0"/>
              </a:rPr>
              <a:t>September</a:t>
            </a:r>
          </a:p>
          <a:p>
            <a:pPr eaLnBrk="1" hangingPunct="1">
              <a:spcBef>
                <a:spcPct val="0"/>
              </a:spcBef>
              <a:buClrTx/>
              <a:buSzTx/>
              <a:buFontTx/>
              <a:buNone/>
            </a:pPr>
            <a:r>
              <a:rPr lang="en-GB" altLang="en-US" sz="2000">
                <a:solidFill>
                  <a:schemeClr val="tx1"/>
                </a:solidFill>
                <a:latin typeface="Arial" panose="020B0604020202020204" pitchFamily="34" charset="0"/>
              </a:rPr>
              <a:t>department</a:t>
            </a:r>
          </a:p>
          <a:p>
            <a:pPr eaLnBrk="1" hangingPunct="1">
              <a:spcBef>
                <a:spcPct val="0"/>
              </a:spcBef>
              <a:buClrTx/>
              <a:buSzTx/>
              <a:buFontTx/>
              <a:buNone/>
            </a:pPr>
            <a:r>
              <a:rPr lang="en-GB" altLang="en-US" sz="2000">
                <a:solidFill>
                  <a:schemeClr val="tx1"/>
                </a:solidFill>
                <a:latin typeface="Arial" panose="020B0604020202020204" pitchFamily="34" charset="0"/>
              </a:rPr>
              <a:t>carpenter</a:t>
            </a:r>
          </a:p>
          <a:p>
            <a:pPr eaLnBrk="1" hangingPunct="1">
              <a:spcBef>
                <a:spcPct val="0"/>
              </a:spcBef>
              <a:buClrTx/>
              <a:buSzTx/>
              <a:buFontTx/>
              <a:buNone/>
            </a:pPr>
            <a:r>
              <a:rPr lang="en-GB" altLang="en-US" sz="2000">
                <a:solidFill>
                  <a:schemeClr val="tx1"/>
                </a:solidFill>
                <a:latin typeface="Arial" panose="020B0604020202020204" pitchFamily="34" charset="0"/>
              </a:rPr>
              <a:t>propeller</a:t>
            </a:r>
          </a:p>
          <a:p>
            <a:pPr eaLnBrk="1" hangingPunct="1">
              <a:spcBef>
                <a:spcPct val="0"/>
              </a:spcBef>
              <a:buClrTx/>
              <a:buSzTx/>
              <a:buFontTx/>
              <a:buNone/>
            </a:pPr>
            <a:r>
              <a:rPr lang="en-GB" altLang="en-US" sz="2000">
                <a:solidFill>
                  <a:schemeClr val="tx1"/>
                </a:solidFill>
                <a:latin typeface="Arial" panose="020B0604020202020204" pitchFamily="34" charset="0"/>
              </a:rPr>
              <a:t>telephone</a:t>
            </a:r>
          </a:p>
          <a:p>
            <a:pPr eaLnBrk="1" hangingPunct="1">
              <a:spcBef>
                <a:spcPct val="0"/>
              </a:spcBef>
              <a:buClrTx/>
              <a:buSzTx/>
              <a:buFontTx/>
              <a:buNone/>
            </a:pPr>
            <a:r>
              <a:rPr lang="en-GB" altLang="en-US" sz="2000">
                <a:solidFill>
                  <a:schemeClr val="tx1"/>
                </a:solidFill>
                <a:latin typeface="Arial" panose="020B0604020202020204" pitchFamily="34" charset="0"/>
              </a:rPr>
              <a:t>Saturday</a:t>
            </a:r>
          </a:p>
        </p:txBody>
      </p:sp>
      <p:sp>
        <p:nvSpPr>
          <p:cNvPr id="8" name="Right Arrow 7"/>
          <p:cNvSpPr/>
          <p:nvPr/>
        </p:nvSpPr>
        <p:spPr>
          <a:xfrm>
            <a:off x="3630613" y="5446713"/>
            <a:ext cx="1670050" cy="423862"/>
          </a:xfrm>
          <a:prstGeom prst="rightArrow">
            <a:avLst/>
          </a:prstGeom>
          <a:solidFill>
            <a:srgbClr val="CC0099"/>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14" name="7-Point Star 13"/>
          <p:cNvSpPr/>
          <p:nvPr/>
        </p:nvSpPr>
        <p:spPr>
          <a:xfrm>
            <a:off x="107950" y="4413250"/>
            <a:ext cx="2879725" cy="2433638"/>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1213" name="TextBox 12"/>
          <p:cNvSpPr txBox="1">
            <a:spLocks noChangeArrowheads="1"/>
          </p:cNvSpPr>
          <p:nvPr/>
        </p:nvSpPr>
        <p:spPr bwMode="auto">
          <a:xfrm>
            <a:off x="-107950" y="4781550"/>
            <a:ext cx="3311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Try it!</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Pair up. Split a </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word up and write </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its syllables </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on separate </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post-its.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7950" y="188913"/>
            <a:ext cx="8856663" cy="733425"/>
          </a:xfrm>
        </p:spPr>
        <p:txBody>
          <a:bodyPr/>
          <a:lstStyle/>
          <a:p>
            <a:pPr algn="ctr" eaLnBrk="1" hangingPunct="1"/>
            <a:r>
              <a:rPr lang="en-GB" altLang="en-US" sz="3400" smtClean="0">
                <a:latin typeface="Arial" panose="020B0604020202020204" pitchFamily="34" charset="0"/>
                <a:cs typeface="Arial" panose="020B0604020202020204" pitchFamily="34" charset="0"/>
              </a:rPr>
              <a:t>Practical ideas for learning spellings at home</a:t>
            </a:r>
          </a:p>
        </p:txBody>
      </p:sp>
      <p:sp>
        <p:nvSpPr>
          <p:cNvPr id="115715" name="Rectangle 3"/>
          <p:cNvSpPr>
            <a:spLocks noGrp="1" noChangeArrowheads="1"/>
          </p:cNvSpPr>
          <p:nvPr>
            <p:ph type="body" idx="1"/>
          </p:nvPr>
        </p:nvSpPr>
        <p:spPr>
          <a:xfrm>
            <a:off x="6350" y="1241425"/>
            <a:ext cx="9144000" cy="5616575"/>
          </a:xfrm>
        </p:spPr>
        <p:txBody>
          <a:bodyPr/>
          <a:lstStyle/>
          <a:p>
            <a:pPr eaLnBrk="1" hangingPunct="1">
              <a:lnSpc>
                <a:spcPct val="90000"/>
              </a:lnSpc>
              <a:defRPr/>
            </a:pPr>
            <a:r>
              <a:rPr lang="en-GB" altLang="en-US" sz="2800" dirty="0" smtClean="0">
                <a:solidFill>
                  <a:srgbClr val="BE0E83"/>
                </a:solidFill>
                <a:latin typeface="Arial" panose="020B0604020202020204" pitchFamily="34" charset="0"/>
                <a:cs typeface="Arial" panose="020B0604020202020204" pitchFamily="34" charset="0"/>
              </a:rPr>
              <a:t>Highlighting common letter patterns in words. </a:t>
            </a:r>
            <a:r>
              <a:rPr lang="en-GB" altLang="en-US" sz="2800" dirty="0" err="1" smtClean="0">
                <a:solidFill>
                  <a:srgbClr val="BE0E83"/>
                </a:solidFill>
                <a:latin typeface="Arial" panose="020B0604020202020204" pitchFamily="34" charset="0"/>
                <a:cs typeface="Arial" panose="020B0604020202020204" pitchFamily="34" charset="0"/>
              </a:rPr>
              <a:t>i.e</a:t>
            </a:r>
            <a:r>
              <a:rPr lang="en-GB" altLang="en-US" sz="2800" dirty="0" smtClean="0">
                <a:solidFill>
                  <a:srgbClr val="BE0E83"/>
                </a:solidFill>
                <a:latin typeface="Arial" panose="020B0604020202020204" pitchFamily="34" charset="0"/>
                <a:cs typeface="Arial" panose="020B0604020202020204" pitchFamily="34" charset="0"/>
              </a:rPr>
              <a:t> </a:t>
            </a:r>
            <a:r>
              <a:rPr lang="en-GB" altLang="en-US" sz="2800" dirty="0" smtClean="0">
                <a:solidFill>
                  <a:schemeClr val="tx1"/>
                </a:solidFill>
                <a:latin typeface="Arial" panose="020B0604020202020204" pitchFamily="34" charset="0"/>
                <a:cs typeface="Arial" panose="020B0604020202020204" pitchFamily="34" charset="0"/>
              </a:rPr>
              <a:t>retr</a:t>
            </a:r>
            <a:r>
              <a:rPr lang="en-GB" altLang="en-US" sz="2800" b="1" dirty="0" smtClean="0">
                <a:solidFill>
                  <a:srgbClr val="FF0000"/>
                </a:solidFill>
                <a:latin typeface="Arial" panose="020B0604020202020204" pitchFamily="34" charset="0"/>
                <a:cs typeface="Arial" panose="020B0604020202020204" pitchFamily="34" charset="0"/>
              </a:rPr>
              <a:t>eat</a:t>
            </a:r>
            <a:r>
              <a:rPr lang="en-GB" altLang="en-US" sz="2800" b="1" dirty="0" smtClean="0">
                <a:solidFill>
                  <a:srgbClr val="BE0E83"/>
                </a:solidFill>
                <a:latin typeface="Arial" panose="020B0604020202020204" pitchFamily="34" charset="0"/>
                <a:cs typeface="Arial" panose="020B0604020202020204" pitchFamily="34" charset="0"/>
              </a:rPr>
              <a:t> </a:t>
            </a:r>
            <a:r>
              <a:rPr lang="en-GB" altLang="en-US" sz="2800" dirty="0" smtClean="0">
                <a:solidFill>
                  <a:srgbClr val="BE0E83"/>
                </a:solidFill>
                <a:latin typeface="Arial" panose="020B0604020202020204" pitchFamily="34" charset="0"/>
                <a:cs typeface="Arial" panose="020B0604020202020204" pitchFamily="34" charset="0"/>
              </a:rPr>
              <a:t>and </a:t>
            </a:r>
            <a:r>
              <a:rPr lang="en-GB" altLang="en-US" sz="2800" dirty="0" smtClean="0">
                <a:solidFill>
                  <a:schemeClr val="tx1"/>
                </a:solidFill>
                <a:latin typeface="Arial" panose="020B0604020202020204" pitchFamily="34" charset="0"/>
                <a:cs typeface="Arial" panose="020B0604020202020204" pitchFamily="34" charset="0"/>
              </a:rPr>
              <a:t>def</a:t>
            </a:r>
            <a:r>
              <a:rPr lang="en-GB" altLang="en-US" sz="2800" b="1" dirty="0" smtClean="0">
                <a:solidFill>
                  <a:srgbClr val="FF0000"/>
                </a:solidFill>
                <a:latin typeface="Arial" panose="020B0604020202020204" pitchFamily="34" charset="0"/>
                <a:cs typeface="Arial" panose="020B0604020202020204" pitchFamily="34" charset="0"/>
              </a:rPr>
              <a:t>eat</a:t>
            </a:r>
            <a:r>
              <a:rPr lang="en-GB" altLang="en-US" sz="2800" b="1" dirty="0" smtClean="0">
                <a:solidFill>
                  <a:srgbClr val="BE0E83"/>
                </a:solidFill>
                <a:latin typeface="Arial" panose="020B0604020202020204" pitchFamily="34" charset="0"/>
                <a:cs typeface="Arial" panose="020B0604020202020204" pitchFamily="34" charset="0"/>
              </a:rPr>
              <a:t>. </a:t>
            </a:r>
          </a:p>
          <a:p>
            <a:pPr eaLnBrk="1" hangingPunct="1">
              <a:lnSpc>
                <a:spcPct val="90000"/>
              </a:lnSpc>
              <a:defRPr/>
            </a:pPr>
            <a:r>
              <a:rPr lang="en-GB" altLang="en-US" sz="2800" dirty="0" smtClean="0">
                <a:solidFill>
                  <a:srgbClr val="BE0E83"/>
                </a:solidFill>
                <a:latin typeface="Arial" panose="020B0604020202020204" pitchFamily="34" charset="0"/>
                <a:cs typeface="Arial" panose="020B0604020202020204" pitchFamily="34" charset="0"/>
              </a:rPr>
              <a:t>Use a highlighter to visually show the difference. If using magnetic letters, try using a different colour for the letter patterns.</a:t>
            </a:r>
          </a:p>
          <a:p>
            <a:pPr eaLnBrk="1" hangingPunct="1">
              <a:lnSpc>
                <a:spcPct val="90000"/>
              </a:lnSpc>
              <a:defRPr/>
            </a:pPr>
            <a:endParaRPr lang="en-GB" altLang="en-US" dirty="0" smtClean="0">
              <a:latin typeface="Arial" panose="020B0604020202020204" pitchFamily="34" charset="0"/>
              <a:cs typeface="Arial" panose="020B0604020202020204" pitchFamily="34" charset="0"/>
            </a:endParaRPr>
          </a:p>
          <a:p>
            <a:pPr marL="0" indent="0" eaLnBrk="1" hangingPunct="1">
              <a:lnSpc>
                <a:spcPct val="90000"/>
              </a:lnSpc>
              <a:buFont typeface="Wingdings 2" panose="05020102010507070707" pitchFamily="18" charset="2"/>
              <a:buNone/>
              <a:defRPr/>
            </a:pPr>
            <a:endParaRPr lang="en-GB" altLang="en-US" dirty="0" smtClean="0">
              <a:latin typeface="Verdana" pitchFamily="34" charset="0"/>
            </a:endParaRPr>
          </a:p>
        </p:txBody>
      </p:sp>
      <p:graphicFrame>
        <p:nvGraphicFramePr>
          <p:cNvPr id="6" name="Table 5"/>
          <p:cNvGraphicFramePr>
            <a:graphicFrameLocks noGrp="1"/>
          </p:cNvGraphicFramePr>
          <p:nvPr/>
        </p:nvGraphicFramePr>
        <p:xfrm>
          <a:off x="3635375" y="3213100"/>
          <a:ext cx="4610100" cy="3108325"/>
        </p:xfrm>
        <a:graphic>
          <a:graphicData uri="http://schemas.openxmlformats.org/drawingml/2006/table">
            <a:tbl>
              <a:tblPr firstRow="1" bandRow="1">
                <a:tableStyleId>{5C22544A-7EE6-4342-B048-85BDC9FD1C3A}</a:tableStyleId>
              </a:tblPr>
              <a:tblGrid>
                <a:gridCol w="1140313">
                  <a:extLst>
                    <a:ext uri="{9D8B030D-6E8A-4147-A177-3AD203B41FA5}">
                      <a16:colId xmlns:a16="http://schemas.microsoft.com/office/drawing/2014/main" val="20000"/>
                    </a:ext>
                  </a:extLst>
                </a:gridCol>
                <a:gridCol w="1380565">
                  <a:extLst>
                    <a:ext uri="{9D8B030D-6E8A-4147-A177-3AD203B41FA5}">
                      <a16:colId xmlns:a16="http://schemas.microsoft.com/office/drawing/2014/main" val="20001"/>
                    </a:ext>
                  </a:extLst>
                </a:gridCol>
                <a:gridCol w="2089222">
                  <a:extLst>
                    <a:ext uri="{9D8B030D-6E8A-4147-A177-3AD203B41FA5}">
                      <a16:colId xmlns:a16="http://schemas.microsoft.com/office/drawing/2014/main" val="20002"/>
                    </a:ext>
                  </a:extLst>
                </a:gridCol>
              </a:tblGrid>
              <a:tr h="518054">
                <a:tc>
                  <a:txBody>
                    <a:bodyPr/>
                    <a:lstStyle/>
                    <a:p>
                      <a:pPr algn="ctr"/>
                      <a:r>
                        <a:rPr lang="en-GB" sz="2800" b="0" dirty="0" smtClean="0">
                          <a:solidFill>
                            <a:schemeClr val="tx1"/>
                          </a:solidFill>
                          <a:latin typeface="Tempus Sans ITC" panose="04020404030D07020202" pitchFamily="82" charset="0"/>
                        </a:rPr>
                        <a:t>street</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good</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pass</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054">
                <a:tc>
                  <a:txBody>
                    <a:bodyPr/>
                    <a:lstStyle/>
                    <a:p>
                      <a:pPr algn="ctr"/>
                      <a:r>
                        <a:rPr lang="en-GB" sz="2800" b="0" dirty="0" smtClean="0">
                          <a:solidFill>
                            <a:schemeClr val="tx1"/>
                          </a:solidFill>
                          <a:latin typeface="Tempus Sans ITC" panose="04020404030D07020202" pitchFamily="82" charset="0"/>
                        </a:rPr>
                        <a:t>green</a:t>
                      </a: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food</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compass</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8054">
                <a:tc>
                  <a:txBody>
                    <a:bodyPr/>
                    <a:lstStyle/>
                    <a:p>
                      <a:pPr algn="ctr"/>
                      <a:r>
                        <a:rPr lang="en-GB" sz="2800" b="0" smtClean="0">
                          <a:solidFill>
                            <a:schemeClr val="tx1"/>
                          </a:solidFill>
                          <a:latin typeface="Tempus Sans ITC" panose="04020404030D07020202" pitchFamily="82" charset="0"/>
                        </a:rPr>
                        <a:t>sleep</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blood</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bypass</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8054">
                <a:tc>
                  <a:txBody>
                    <a:bodyPr/>
                    <a:lstStyle/>
                    <a:p>
                      <a:pPr algn="ctr"/>
                      <a:r>
                        <a:rPr lang="en-GB" sz="2800" b="0" dirty="0" smtClean="0">
                          <a:solidFill>
                            <a:schemeClr val="tx1"/>
                          </a:solidFill>
                          <a:latin typeface="Tempus Sans ITC" panose="04020404030D07020202" pitchFamily="82" charset="0"/>
                        </a:rPr>
                        <a:t>see</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flood</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passenger</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8054">
                <a:tc>
                  <a:txBody>
                    <a:bodyPr/>
                    <a:lstStyle/>
                    <a:p>
                      <a:pPr algn="ctr"/>
                      <a:r>
                        <a:rPr lang="en-GB" sz="2800" b="0" dirty="0" smtClean="0">
                          <a:solidFill>
                            <a:schemeClr val="tx1"/>
                          </a:solidFill>
                          <a:latin typeface="Tempus Sans ITC" panose="04020404030D07020202" pitchFamily="82" charset="0"/>
                        </a:rPr>
                        <a:t>three</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stool</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trespass</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8054">
                <a:tc>
                  <a:txBody>
                    <a:bodyPr/>
                    <a:lstStyle/>
                    <a:p>
                      <a:pPr algn="ctr"/>
                      <a:r>
                        <a:rPr lang="en-GB" sz="2800" b="0" dirty="0" smtClean="0">
                          <a:solidFill>
                            <a:schemeClr val="tx1"/>
                          </a:solidFill>
                          <a:latin typeface="Tempus Sans ITC" panose="04020404030D07020202" pitchFamily="82" charset="0"/>
                        </a:rPr>
                        <a:t>tree</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wood</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latin typeface="Tempus Sans ITC" panose="04020404030D07020202" pitchFamily="82" charset="0"/>
                        </a:rPr>
                        <a:t>compassion</a:t>
                      </a:r>
                      <a:endParaRPr lang="en-GB" sz="2800" b="0" dirty="0">
                        <a:solidFill>
                          <a:schemeClr val="tx1"/>
                        </a:solidFill>
                        <a:latin typeface="Tempus Sans ITC" panose="04020404030D07020202" pitchFamily="82" charset="0"/>
                      </a:endParaRPr>
                    </a:p>
                  </a:txBody>
                  <a:tcPr marL="91461" marR="91461" marT="45674" marB="4567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7" name="7-Point Star 6"/>
          <p:cNvSpPr/>
          <p:nvPr/>
        </p:nvSpPr>
        <p:spPr>
          <a:xfrm>
            <a:off x="0" y="3573463"/>
            <a:ext cx="3436938" cy="3175000"/>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3283" name="TextBox 4"/>
          <p:cNvSpPr txBox="1">
            <a:spLocks noChangeArrowheads="1"/>
          </p:cNvSpPr>
          <p:nvPr/>
        </p:nvSpPr>
        <p:spPr bwMode="auto">
          <a:xfrm>
            <a:off x="61913" y="4221163"/>
            <a:ext cx="331152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Try it!</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Copy down a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word family and </a:t>
            </a:r>
          </a:p>
          <a:p>
            <a:pPr algn="ctr" eaLnBrk="1" hangingPunct="1">
              <a:spcBef>
                <a:spcPct val="0"/>
              </a:spcBef>
              <a:buClrTx/>
              <a:buSzTx/>
              <a:buFontTx/>
              <a:buNone/>
            </a:pPr>
            <a:r>
              <a:rPr lang="en-GB" altLang="en-US" sz="2000">
                <a:solidFill>
                  <a:schemeClr val="tx1"/>
                </a:solidFill>
                <a:latin typeface="Arial" panose="020B0604020202020204" pitchFamily="34" charset="0"/>
                <a:cs typeface="Arial" panose="020B0604020202020204" pitchFamily="34" charset="0"/>
              </a:rPr>
              <a:t>highlight the common letter patterns.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bout-dyslexia.co.uk/wp-content/uploads/2014/10/483722387-895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188913"/>
            <a:ext cx="150971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a:xfrm>
            <a:off x="250825" y="139700"/>
            <a:ext cx="8785225" cy="733425"/>
          </a:xfrm>
        </p:spPr>
        <p:txBody>
          <a:bodyPr/>
          <a:lstStyle/>
          <a:p>
            <a:r>
              <a:rPr lang="en-US" altLang="en-US" sz="3600" b="1" smtClean="0">
                <a:latin typeface="Arial" panose="020B0604020202020204" pitchFamily="34" charset="0"/>
                <a:cs typeface="Arial" panose="020B0604020202020204" pitchFamily="34" charset="0"/>
              </a:rPr>
              <a:t>Dyslexia – what is it? </a:t>
            </a:r>
          </a:p>
        </p:txBody>
      </p:sp>
      <p:pic>
        <p:nvPicPr>
          <p:cNvPr id="24580" name="Picture 4" descr="https://anastasiakalokyri.files.wordpress.com/2016/03/dyslexia1.jpg?w=5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1069975"/>
            <a:ext cx="53657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741D0D01-49AF-474C-A9F5-3F7355774F3F}" type="slidenum">
              <a:rPr lang="en-US" altLang="en-US" sz="3600">
                <a:solidFill>
                  <a:srgbClr val="FFFFFF"/>
                </a:solidFill>
              </a:rPr>
              <a:pPr>
                <a:spcBef>
                  <a:spcPct val="0"/>
                </a:spcBef>
                <a:buClrTx/>
                <a:buSzTx/>
                <a:buFontTx/>
                <a:buNone/>
              </a:pPr>
              <a:t>2</a:t>
            </a:fld>
            <a:endParaRPr lang="en-US" altLang="en-US" sz="3600">
              <a:solidFill>
                <a:srgbClr val="FFFFFF"/>
              </a:solidFill>
            </a:endParaRPr>
          </a:p>
        </p:txBody>
      </p:sp>
      <p:sp>
        <p:nvSpPr>
          <p:cNvPr id="5" name="Rectangle 3"/>
          <p:cNvSpPr>
            <a:spLocks noChangeArrowheads="1"/>
          </p:cNvSpPr>
          <p:nvPr/>
        </p:nvSpPr>
        <p:spPr bwMode="auto">
          <a:xfrm>
            <a:off x="5651500" y="1700213"/>
            <a:ext cx="3241675"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US" altLang="en-US" sz="2000">
                <a:solidFill>
                  <a:srgbClr val="FF0000"/>
                </a:solidFill>
                <a:latin typeface="Arial" panose="020B0604020202020204" pitchFamily="34" charset="0"/>
              </a:rPr>
              <a:t>Memory difficulties</a:t>
            </a:r>
          </a:p>
          <a:p>
            <a:pPr eaLnBrk="1" hangingPunct="1">
              <a:spcBef>
                <a:spcPct val="0"/>
              </a:spcBef>
              <a:buClrTx/>
              <a:buSzTx/>
              <a:buFontTx/>
              <a:buNone/>
            </a:pPr>
            <a:endParaRPr lang="en-US" altLang="en-US" sz="2000">
              <a:solidFill>
                <a:schemeClr val="tx1"/>
              </a:solidFill>
              <a:latin typeface="Arial" panose="020B0604020202020204" pitchFamily="34" charset="0"/>
            </a:endParaRPr>
          </a:p>
          <a:p>
            <a:pPr eaLnBrk="1" hangingPunct="1">
              <a:spcBef>
                <a:spcPct val="0"/>
              </a:spcBef>
              <a:buClrTx/>
              <a:buSzTx/>
              <a:buFontTx/>
              <a:buNone/>
            </a:pPr>
            <a:r>
              <a:rPr lang="en-US" altLang="en-US" sz="2000">
                <a:solidFill>
                  <a:schemeClr val="tx2"/>
                </a:solidFill>
                <a:latin typeface="Arial" panose="020B0604020202020204" pitchFamily="34" charset="0"/>
              </a:rPr>
              <a:t>Organisational difficulties</a:t>
            </a:r>
          </a:p>
          <a:p>
            <a:pPr eaLnBrk="1" hangingPunct="1">
              <a:spcBef>
                <a:spcPct val="0"/>
              </a:spcBef>
              <a:buClrTx/>
              <a:buSzTx/>
              <a:buFontTx/>
              <a:buNone/>
            </a:pPr>
            <a:endParaRPr lang="en-US" altLang="en-US" sz="2000">
              <a:solidFill>
                <a:srgbClr val="FF00FF"/>
              </a:solidFill>
              <a:latin typeface="Arial" panose="020B0604020202020204" pitchFamily="34" charset="0"/>
            </a:endParaRPr>
          </a:p>
          <a:p>
            <a:pPr eaLnBrk="1" hangingPunct="1">
              <a:spcBef>
                <a:spcPct val="0"/>
              </a:spcBef>
              <a:buClrTx/>
              <a:buSzTx/>
              <a:buFontTx/>
              <a:buNone/>
            </a:pPr>
            <a:r>
              <a:rPr lang="en-US" altLang="en-US" sz="2000">
                <a:solidFill>
                  <a:srgbClr val="FF00FF"/>
                </a:solidFill>
                <a:latin typeface="Arial" panose="020B0604020202020204" pitchFamily="34" charset="0"/>
              </a:rPr>
              <a:t>Reading/Writing difficulties</a:t>
            </a:r>
          </a:p>
          <a:p>
            <a:pPr eaLnBrk="1" hangingPunct="1">
              <a:spcBef>
                <a:spcPct val="0"/>
              </a:spcBef>
              <a:buClrTx/>
              <a:buSzTx/>
              <a:buFontTx/>
              <a:buNone/>
            </a:pPr>
            <a:endParaRPr lang="en-US" altLang="en-US" sz="2000">
              <a:solidFill>
                <a:schemeClr val="tx1"/>
              </a:solidFill>
              <a:latin typeface="Arial" panose="020B0604020202020204" pitchFamily="34" charset="0"/>
            </a:endParaRPr>
          </a:p>
          <a:p>
            <a:pPr eaLnBrk="1" hangingPunct="1">
              <a:spcBef>
                <a:spcPct val="0"/>
              </a:spcBef>
              <a:buClrTx/>
              <a:buSzTx/>
              <a:buFontTx/>
              <a:buNone/>
            </a:pPr>
            <a:r>
              <a:rPr lang="en-US" altLang="en-US" sz="2000">
                <a:solidFill>
                  <a:schemeClr val="tx1"/>
                </a:solidFill>
                <a:latin typeface="Arial" panose="020B0604020202020204" pitchFamily="34" charset="0"/>
              </a:rPr>
              <a:t>Visual processing difficulties</a:t>
            </a:r>
          </a:p>
          <a:p>
            <a:pPr eaLnBrk="1" hangingPunct="1">
              <a:spcBef>
                <a:spcPct val="0"/>
              </a:spcBef>
              <a:buClrTx/>
              <a:buSzTx/>
              <a:buFontTx/>
              <a:buNone/>
            </a:pPr>
            <a:endParaRPr lang="en-US" altLang="en-US" sz="2000">
              <a:solidFill>
                <a:schemeClr val="tx1"/>
              </a:solidFill>
              <a:latin typeface="Arial" panose="020B0604020202020204" pitchFamily="34" charset="0"/>
            </a:endParaRPr>
          </a:p>
          <a:p>
            <a:pPr eaLnBrk="1" hangingPunct="1">
              <a:spcBef>
                <a:spcPct val="0"/>
              </a:spcBef>
              <a:buClrTx/>
              <a:buSzTx/>
              <a:buFontTx/>
              <a:buNone/>
            </a:pPr>
            <a:r>
              <a:rPr lang="en-US" altLang="en-US" sz="2000">
                <a:solidFill>
                  <a:srgbClr val="FF0000"/>
                </a:solidFill>
                <a:latin typeface="Arial" panose="020B0604020202020204" pitchFamily="34" charset="0"/>
              </a:rPr>
              <a:t>Auditory processing difficulties</a:t>
            </a:r>
          </a:p>
          <a:p>
            <a:pPr eaLnBrk="1" hangingPunct="1">
              <a:spcBef>
                <a:spcPct val="0"/>
              </a:spcBef>
              <a:buClrTx/>
              <a:buSzTx/>
              <a:buFontTx/>
              <a:buNone/>
            </a:pPr>
            <a:endParaRPr lang="en-US" altLang="en-US" sz="2000">
              <a:solidFill>
                <a:srgbClr val="66FFFF"/>
              </a:solidFill>
              <a:latin typeface="Arial" panose="020B0604020202020204" pitchFamily="34" charset="0"/>
            </a:endParaRPr>
          </a:p>
          <a:p>
            <a:pPr eaLnBrk="1" hangingPunct="1">
              <a:spcBef>
                <a:spcPct val="0"/>
              </a:spcBef>
              <a:buClrTx/>
              <a:buSzTx/>
              <a:buFontTx/>
              <a:buNone/>
            </a:pPr>
            <a:r>
              <a:rPr lang="en-US" altLang="en-US" sz="2000">
                <a:solidFill>
                  <a:schemeClr val="tx2"/>
                </a:solidFill>
                <a:latin typeface="Arial" panose="020B0604020202020204" pitchFamily="34" charset="0"/>
              </a:rPr>
              <a:t>Sensory distraction/overload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7950" y="53975"/>
            <a:ext cx="8856663" cy="733425"/>
          </a:xfrm>
        </p:spPr>
        <p:txBody>
          <a:bodyPr/>
          <a:lstStyle/>
          <a:p>
            <a:pPr algn="ctr" eaLnBrk="1" hangingPunct="1"/>
            <a:r>
              <a:rPr lang="en-GB" altLang="en-US" sz="3400" smtClean="0">
                <a:latin typeface="Arial" panose="020B0604020202020204" pitchFamily="34" charset="0"/>
                <a:cs typeface="Arial" panose="020B0604020202020204" pitchFamily="34" charset="0"/>
              </a:rPr>
              <a:t>Practical ideas for learning spellings at home</a:t>
            </a:r>
          </a:p>
        </p:txBody>
      </p:sp>
      <p:sp>
        <p:nvSpPr>
          <p:cNvPr id="115715" name="Rectangle 3"/>
          <p:cNvSpPr>
            <a:spLocks noGrp="1" noChangeArrowheads="1"/>
          </p:cNvSpPr>
          <p:nvPr>
            <p:ph type="body" idx="1"/>
          </p:nvPr>
        </p:nvSpPr>
        <p:spPr>
          <a:xfrm>
            <a:off x="0" y="836613"/>
            <a:ext cx="9144000" cy="6016625"/>
          </a:xfrm>
        </p:spPr>
        <p:txBody>
          <a:bodyPr/>
          <a:lstStyle/>
          <a:p>
            <a:pPr eaLnBrk="1" hangingPunct="1">
              <a:lnSpc>
                <a:spcPct val="90000"/>
              </a:lnSpc>
              <a:defRPr/>
            </a:pPr>
            <a:r>
              <a:rPr lang="en-GB" altLang="en-US" sz="2600" dirty="0" smtClean="0">
                <a:solidFill>
                  <a:srgbClr val="BE0E83"/>
                </a:solidFill>
                <a:latin typeface="Arial" panose="020B0604020202020204" pitchFamily="34" charset="0"/>
                <a:cs typeface="Arial" panose="020B0604020202020204" pitchFamily="34" charset="0"/>
              </a:rPr>
              <a:t>Create mnemonics for ‘tricky’ words</a:t>
            </a:r>
          </a:p>
          <a:p>
            <a:pPr eaLnBrk="1" hangingPunct="1">
              <a:lnSpc>
                <a:spcPct val="90000"/>
              </a:lnSpc>
              <a:defRPr/>
            </a:pPr>
            <a:r>
              <a:rPr lang="en-GB" altLang="en-US" sz="2600" dirty="0" smtClean="0">
                <a:solidFill>
                  <a:srgbClr val="BE0E83"/>
                </a:solidFill>
                <a:latin typeface="Arial" panose="020B0604020202020204" pitchFamily="34" charset="0"/>
                <a:cs typeface="Arial" panose="020B0604020202020204" pitchFamily="34" charset="0"/>
              </a:rPr>
              <a:t>A mnemonic is a memory aid and can help children to remember the spelling of tricky words.</a:t>
            </a:r>
          </a:p>
          <a:p>
            <a:pPr eaLnBrk="1" hangingPunct="1">
              <a:lnSpc>
                <a:spcPct val="90000"/>
              </a:lnSpc>
              <a:defRPr/>
            </a:pPr>
            <a:r>
              <a:rPr lang="en-GB" altLang="en-US" sz="2600" dirty="0" smtClean="0">
                <a:solidFill>
                  <a:srgbClr val="BE0E83"/>
                </a:solidFill>
                <a:latin typeface="Arial" panose="020B0604020202020204" pitchFamily="34" charset="0"/>
                <a:cs typeface="Arial" panose="020B0604020202020204" pitchFamily="34" charset="0"/>
              </a:rPr>
              <a:t>Mnemonics can be visual or written.</a:t>
            </a:r>
          </a:p>
          <a:p>
            <a:pPr eaLnBrk="1" hangingPunct="1">
              <a:lnSpc>
                <a:spcPct val="90000"/>
              </a:lnSpc>
              <a:defRPr/>
            </a:pPr>
            <a:r>
              <a:rPr lang="en-GB" altLang="en-US" sz="2600" dirty="0" smtClean="0">
                <a:solidFill>
                  <a:srgbClr val="BE0E83"/>
                </a:solidFill>
                <a:latin typeface="Arial" panose="020B0604020202020204" pitchFamily="34" charset="0"/>
                <a:cs typeface="Arial" panose="020B0604020202020204" pitchFamily="34" charset="0"/>
              </a:rPr>
              <a:t>Only practise </a:t>
            </a:r>
            <a:r>
              <a:rPr lang="en-GB" altLang="en-US" sz="2600" b="1" i="1" dirty="0" smtClean="0">
                <a:solidFill>
                  <a:srgbClr val="BE0E83"/>
                </a:solidFill>
                <a:latin typeface="Arial" panose="020B0604020202020204" pitchFamily="34" charset="0"/>
                <a:cs typeface="Arial" panose="020B0604020202020204" pitchFamily="34" charset="0"/>
              </a:rPr>
              <a:t>one </a:t>
            </a:r>
            <a:r>
              <a:rPr lang="en-GB" altLang="en-US" sz="2600" dirty="0" smtClean="0">
                <a:solidFill>
                  <a:srgbClr val="BE0E83"/>
                </a:solidFill>
                <a:latin typeface="Arial" panose="020B0604020202020204" pitchFamily="34" charset="0"/>
                <a:cs typeface="Arial" panose="020B0604020202020204" pitchFamily="34" charset="0"/>
              </a:rPr>
              <a:t>spelling until it is secure.</a:t>
            </a:r>
          </a:p>
          <a:p>
            <a:pPr eaLnBrk="1" hangingPunct="1">
              <a:lnSpc>
                <a:spcPct val="90000"/>
              </a:lnSpc>
              <a:defRPr/>
            </a:pPr>
            <a:endParaRPr lang="en-GB" altLang="en-US" dirty="0" smtClean="0">
              <a:latin typeface="Arial" panose="020B0604020202020204" pitchFamily="34" charset="0"/>
              <a:cs typeface="Arial" panose="020B0604020202020204" pitchFamily="34" charset="0"/>
            </a:endParaRPr>
          </a:p>
          <a:p>
            <a:pPr marL="0" indent="0" eaLnBrk="1" hangingPunct="1">
              <a:lnSpc>
                <a:spcPct val="90000"/>
              </a:lnSpc>
              <a:buFont typeface="Wingdings 2" panose="05020102010507070707" pitchFamily="18" charset="2"/>
              <a:buNone/>
              <a:defRPr/>
            </a:pPr>
            <a:endParaRPr lang="en-GB" altLang="en-US" dirty="0" smtClean="0">
              <a:latin typeface="Verdana" pitchFamily="34" charset="0"/>
            </a:endParaRPr>
          </a:p>
        </p:txBody>
      </p:sp>
      <p:sp>
        <p:nvSpPr>
          <p:cNvPr id="55300" name="AutoShape 2" descr="Image result for visual mnemonic">
            <a:hlinkClick r:id="rId3"/>
          </p:cNvPr>
          <p:cNvSpPr>
            <a:spLocks noChangeAspect="1" noChangeArrowheads="1"/>
          </p:cNvSpPr>
          <p:nvPr/>
        </p:nvSpPr>
        <p:spPr bwMode="auto">
          <a:xfrm>
            <a:off x="53975" y="-1143000"/>
            <a:ext cx="4286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endParaRPr lang="en-US" altLang="en-US" sz="2000">
              <a:solidFill>
                <a:schemeClr val="tx1"/>
              </a:solidFill>
              <a:latin typeface="Arial" panose="020B0604020202020204" pitchFamily="34" charset="0"/>
            </a:endParaRPr>
          </a:p>
        </p:txBody>
      </p:sp>
      <p:pic>
        <p:nvPicPr>
          <p:cNvPr id="55301" name="Picture 6" descr="http://www.theschoolrun.com/sites/theschoolrun.com/files/content-images/their_the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922838"/>
            <a:ext cx="3186112"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3"/>
          <p:cNvSpPr txBox="1">
            <a:spLocks noChangeArrowheads="1"/>
          </p:cNvSpPr>
          <p:nvPr/>
        </p:nvSpPr>
        <p:spPr bwMode="auto">
          <a:xfrm>
            <a:off x="236538" y="4181475"/>
            <a:ext cx="31861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3400">
                <a:solidFill>
                  <a:srgbClr val="800080"/>
                </a:solidFill>
                <a:latin typeface="Arial" panose="020B0604020202020204" pitchFamily="34" charset="0"/>
              </a:rPr>
              <a:t>Visual</a:t>
            </a:r>
          </a:p>
        </p:txBody>
      </p:sp>
      <p:sp>
        <p:nvSpPr>
          <p:cNvPr id="55303" name="TextBox 9"/>
          <p:cNvSpPr txBox="1">
            <a:spLocks noChangeArrowheads="1"/>
          </p:cNvSpPr>
          <p:nvPr/>
        </p:nvSpPr>
        <p:spPr bwMode="auto">
          <a:xfrm>
            <a:off x="3995738" y="3873500"/>
            <a:ext cx="2160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3400">
                <a:solidFill>
                  <a:srgbClr val="800080"/>
                </a:solidFill>
                <a:latin typeface="Arial" panose="020B0604020202020204" pitchFamily="34" charset="0"/>
              </a:rPr>
              <a:t>Written</a:t>
            </a:r>
          </a:p>
        </p:txBody>
      </p:sp>
      <p:pic>
        <p:nvPicPr>
          <p:cNvPr id="55304" name="Picture 13" descr="Image result for mnemonic becau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405188"/>
            <a:ext cx="23034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4288" y="260350"/>
            <a:ext cx="9144001" cy="731838"/>
          </a:xfrm>
        </p:spPr>
        <p:txBody>
          <a:bodyPr/>
          <a:lstStyle/>
          <a:p>
            <a:pPr algn="ctr" eaLnBrk="1" hangingPunct="1"/>
            <a:r>
              <a:rPr lang="en-GB" altLang="en-US" sz="3600" b="1" smtClean="0">
                <a:latin typeface="Arial" panose="020B0604020202020204" pitchFamily="34" charset="0"/>
                <a:cs typeface="Arial" panose="020B0604020202020204" pitchFamily="34" charset="0"/>
              </a:rPr>
              <a:t>Helping children to recognise syllables</a:t>
            </a:r>
          </a:p>
        </p:txBody>
      </p:sp>
      <p:sp>
        <p:nvSpPr>
          <p:cNvPr id="111619" name="Rectangle 3"/>
          <p:cNvSpPr>
            <a:spLocks noGrp="1" noChangeArrowheads="1"/>
          </p:cNvSpPr>
          <p:nvPr>
            <p:ph type="body" idx="1"/>
          </p:nvPr>
        </p:nvSpPr>
        <p:spPr>
          <a:xfrm>
            <a:off x="107950" y="1144588"/>
            <a:ext cx="8785225" cy="3773487"/>
          </a:xfrm>
        </p:spPr>
        <p:txBody>
          <a:bodyPr/>
          <a:lstStyle/>
          <a:p>
            <a:pPr eaLnBrk="1" hangingPunct="1">
              <a:lnSpc>
                <a:spcPct val="90000"/>
              </a:lnSpc>
            </a:pPr>
            <a:r>
              <a:rPr lang="en-GB" altLang="en-US" sz="2800" smtClean="0">
                <a:solidFill>
                  <a:srgbClr val="BE0E83"/>
                </a:solidFill>
                <a:latin typeface="Arial" panose="020B0604020202020204" pitchFamily="34" charset="0"/>
                <a:cs typeface="Arial" panose="020B0604020202020204" pitchFamily="34" charset="0"/>
              </a:rPr>
              <a:t>Play ‘how many syllables?’</a:t>
            </a:r>
          </a:p>
          <a:p>
            <a:pPr eaLnBrk="1" hangingPunct="1">
              <a:lnSpc>
                <a:spcPct val="90000"/>
              </a:lnSpc>
            </a:pPr>
            <a:r>
              <a:rPr lang="en-GB" altLang="en-US" sz="2800" smtClean="0">
                <a:solidFill>
                  <a:srgbClr val="BE0E83"/>
                </a:solidFill>
                <a:latin typeface="Arial" panose="020B0604020202020204" pitchFamily="34" charset="0"/>
                <a:cs typeface="Arial" panose="020B0604020202020204" pitchFamily="34" charset="0"/>
              </a:rPr>
              <a:t>Draw a line for each syllable.</a:t>
            </a:r>
          </a:p>
          <a:p>
            <a:pPr eaLnBrk="1" hangingPunct="1">
              <a:lnSpc>
                <a:spcPct val="90000"/>
              </a:lnSpc>
            </a:pPr>
            <a:r>
              <a:rPr lang="en-GB" altLang="en-US" sz="2800" smtClean="0">
                <a:solidFill>
                  <a:srgbClr val="BE0E83"/>
                </a:solidFill>
                <a:latin typeface="Arial" panose="020B0604020202020204" pitchFamily="34" charset="0"/>
                <a:cs typeface="Arial" panose="020B0604020202020204" pitchFamily="34" charset="0"/>
              </a:rPr>
              <a:t>Spell each syllable in turn remembering the basic rules of spelling.</a:t>
            </a:r>
          </a:p>
          <a:p>
            <a:pPr eaLnBrk="1" hangingPunct="1">
              <a:lnSpc>
                <a:spcPct val="90000"/>
              </a:lnSpc>
              <a:buFontTx/>
              <a:buNone/>
            </a:pPr>
            <a:endParaRPr lang="en-GB" altLang="en-US" sz="2800" smtClean="0">
              <a:latin typeface="Arial" panose="020B0604020202020204" pitchFamily="34" charset="0"/>
              <a:cs typeface="Arial" panose="020B0604020202020204" pitchFamily="34" charset="0"/>
            </a:endParaRPr>
          </a:p>
          <a:p>
            <a:pPr eaLnBrk="1" hangingPunct="1">
              <a:lnSpc>
                <a:spcPct val="90000"/>
              </a:lnSpc>
              <a:buFontTx/>
              <a:buNone/>
            </a:pPr>
            <a:endParaRPr lang="en-GB" altLang="en-US" sz="2800" smtClean="0">
              <a:latin typeface="Arial" panose="020B0604020202020204" pitchFamily="34" charset="0"/>
              <a:cs typeface="Arial" panose="020B0604020202020204" pitchFamily="34" charset="0"/>
            </a:endParaRP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8A10C4F8-1EE9-49CD-8AFE-81026CC71A7A}" type="slidenum">
              <a:rPr lang="en-US" altLang="en-US" sz="3600">
                <a:solidFill>
                  <a:srgbClr val="FFFFFF"/>
                </a:solidFill>
              </a:rPr>
              <a:pPr>
                <a:spcBef>
                  <a:spcPct val="0"/>
                </a:spcBef>
                <a:buClrTx/>
                <a:buSzTx/>
                <a:buFontTx/>
                <a:buNone/>
              </a:pPr>
              <a:t>21</a:t>
            </a:fld>
            <a:endParaRPr lang="en-US" altLang="en-US" sz="3600">
              <a:solidFill>
                <a:srgbClr val="FFFFFF"/>
              </a:solidFill>
            </a:endParaRPr>
          </a:p>
        </p:txBody>
      </p:sp>
      <p:pic>
        <p:nvPicPr>
          <p:cNvPr id="57349" name="Picture 7" descr="http://vignette4.wikia.nocookie.net/disney/images/5/5c/Mary_Poppins_-_Julie_Andrews.jpg/revision/latest?cb=201602120831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014663"/>
            <a:ext cx="297021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6875463" y="2898775"/>
            <a:ext cx="2089150" cy="746125"/>
          </a:xfrm>
          <a:prstGeom prst="wedgeRoundRectCallout">
            <a:avLst>
              <a:gd name="adj1" fmla="val -71027"/>
              <a:gd name="adj2" fmla="val 133109"/>
              <a:gd name="adj3" fmla="val 16667"/>
            </a:avLst>
          </a:prstGeom>
          <a:solidFill>
            <a:srgbClr val="CCCCFF"/>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7351" name="TextBox 2"/>
          <p:cNvSpPr txBox="1">
            <a:spLocks noChangeArrowheads="1"/>
          </p:cNvSpPr>
          <p:nvPr/>
        </p:nvSpPr>
        <p:spPr bwMode="auto">
          <a:xfrm>
            <a:off x="6875463" y="3070225"/>
            <a:ext cx="2089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GB" altLang="en-US" sz="2000">
                <a:solidFill>
                  <a:schemeClr val="tx1"/>
                </a:solidFill>
                <a:latin typeface="Arial" panose="020B0604020202020204" pitchFamily="34" charset="0"/>
              </a:rPr>
              <a:t>????????????</a:t>
            </a:r>
          </a:p>
        </p:txBody>
      </p:sp>
      <p:sp>
        <p:nvSpPr>
          <p:cNvPr id="4" name="7-Point Star 3"/>
          <p:cNvSpPr/>
          <p:nvPr/>
        </p:nvSpPr>
        <p:spPr>
          <a:xfrm>
            <a:off x="107950" y="3271838"/>
            <a:ext cx="3600450" cy="3448050"/>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57353" name="TextBox 2"/>
          <p:cNvSpPr txBox="1">
            <a:spLocks noChangeArrowheads="1"/>
          </p:cNvSpPr>
          <p:nvPr/>
        </p:nvSpPr>
        <p:spPr bwMode="auto">
          <a:xfrm>
            <a:off x="630238" y="3690938"/>
            <a:ext cx="25558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Try it!</a:t>
            </a:r>
          </a:p>
          <a:p>
            <a:pPr algn="ctr" eaLnBrk="1" hangingPunct="1">
              <a:spcBef>
                <a:spcPct val="0"/>
              </a:spcBef>
              <a:buClrTx/>
              <a:buSzTx/>
              <a:buFontTx/>
              <a:buNone/>
            </a:pPr>
            <a:endParaRPr lang="en-GB" altLang="en-US" sz="1800">
              <a:solidFill>
                <a:schemeClr val="tx1"/>
              </a:solidFill>
              <a:latin typeface="Arial" panose="020B0604020202020204" pitchFamily="34" charset="0"/>
              <a:cs typeface="Arial" panose="020B0604020202020204" pitchFamily="34" charset="0"/>
            </a:endParaRP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Spell the long word that Mary Poppins sang about! </a:t>
            </a:r>
          </a:p>
          <a:p>
            <a:pPr algn="ctr" eaLnBrk="1" hangingPunct="1">
              <a:spcBef>
                <a:spcPct val="0"/>
              </a:spcBef>
              <a:buClrTx/>
              <a:buSzTx/>
              <a:buFontTx/>
              <a:buNone/>
            </a:pPr>
            <a:r>
              <a:rPr lang="en-GB" altLang="en-US" sz="1800">
                <a:solidFill>
                  <a:schemeClr val="tx1"/>
                </a:solidFill>
                <a:latin typeface="Arial" panose="020B0604020202020204" pitchFamily="34" charset="0"/>
                <a:cs typeface="Arial" panose="020B0604020202020204" pitchFamily="34" charset="0"/>
              </a:rPr>
              <a:t>Break it down into syllables, how many are there?</a:t>
            </a:r>
          </a:p>
          <a:p>
            <a:pPr algn="ctr" eaLnBrk="1" hangingPunct="1">
              <a:spcBef>
                <a:spcPct val="0"/>
              </a:spcBef>
              <a:buClrTx/>
              <a:buSzTx/>
              <a:buFontTx/>
              <a:buNone/>
            </a:pPr>
            <a:endParaRPr lang="en-GB" altLang="en-US" sz="200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 calcmode="lin" valueType="num">
                                      <p:cBhvr additive="base">
                                        <p:cTn id="7" dur="500" fill="hold"/>
                                        <p:tgtEl>
                                          <p:spTgt spid="111619"/>
                                        </p:tgtEl>
                                        <p:attrNameLst>
                                          <p:attrName>ppt_x</p:attrName>
                                        </p:attrNameLst>
                                      </p:cBhvr>
                                      <p:tavLst>
                                        <p:tav tm="0">
                                          <p:val>
                                            <p:strVal val="#ppt_x"/>
                                          </p:val>
                                        </p:tav>
                                        <p:tav tm="100000">
                                          <p:val>
                                            <p:strVal val="#ppt_x"/>
                                          </p:val>
                                        </p:tav>
                                      </p:tavLst>
                                    </p:anim>
                                    <p:anim calcmode="lin" valueType="num">
                                      <p:cBhvr additive="base">
                                        <p:cTn id="8" dur="500" fill="hold"/>
                                        <p:tgtEl>
                                          <p:spTgt spid="1116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body" idx="1"/>
          </p:nvPr>
        </p:nvSpPr>
        <p:spPr>
          <a:xfrm>
            <a:off x="107950" y="260350"/>
            <a:ext cx="8928100" cy="6481763"/>
          </a:xfrm>
        </p:spPr>
        <p:txBody>
          <a:bodyPr/>
          <a:lstStyle/>
          <a:p>
            <a:pPr algn="ctr" eaLnBrk="1" hangingPunct="1">
              <a:buFontTx/>
              <a:buNone/>
            </a:pPr>
            <a:r>
              <a:rPr lang="en-GB" altLang="en-US" sz="3600" b="1" smtClean="0">
                <a:solidFill>
                  <a:srgbClr val="CC3399"/>
                </a:solidFill>
                <a:latin typeface="Arial" panose="020B0604020202020204" pitchFamily="34" charset="0"/>
                <a:cs typeface="Arial" panose="020B0604020202020204" pitchFamily="34" charset="0"/>
              </a:rPr>
              <a:t>Supercalifragilisticexpialidocious</a:t>
            </a:r>
          </a:p>
          <a:p>
            <a:pPr eaLnBrk="1" hangingPunct="1">
              <a:buFontTx/>
              <a:buNone/>
            </a:pPr>
            <a:endParaRPr lang="en-GB" altLang="en-US" sz="4000" smtClean="0">
              <a:latin typeface="Verdana" panose="020B0604030504040204" pitchFamily="34" charset="0"/>
            </a:endParaRPr>
          </a:p>
          <a:p>
            <a:pPr eaLnBrk="1" hangingPunct="1">
              <a:buFontTx/>
              <a:buNone/>
            </a:pPr>
            <a:endParaRPr lang="en-GB" altLang="en-US" sz="4400" smtClean="0">
              <a:latin typeface="Verdana" panose="020B0604030504040204" pitchFamily="34" charset="0"/>
            </a:endParaRPr>
          </a:p>
          <a:p>
            <a:pPr eaLnBrk="1" hangingPunct="1">
              <a:buFontTx/>
              <a:buNone/>
            </a:pPr>
            <a:endParaRPr lang="en-GB" altLang="en-US" sz="4400" smtClean="0">
              <a:latin typeface="Verdana" panose="020B0604030504040204" pitchFamily="34" charset="0"/>
            </a:endParaRPr>
          </a:p>
          <a:p>
            <a:pPr eaLnBrk="1" hangingPunct="1">
              <a:buFontTx/>
              <a:buNone/>
            </a:pPr>
            <a:r>
              <a:rPr lang="en-GB" altLang="en-US" sz="4400" smtClean="0">
                <a:solidFill>
                  <a:srgbClr val="7030A0"/>
                </a:solidFill>
                <a:latin typeface="Arial" panose="020B0604020202020204" pitchFamily="34" charset="0"/>
                <a:cs typeface="Arial" panose="020B0604020202020204" pitchFamily="34" charset="0"/>
              </a:rPr>
              <a:t>14 syllables</a:t>
            </a:r>
          </a:p>
          <a:p>
            <a:pPr algn="ctr" eaLnBrk="1" hangingPunct="1">
              <a:buFontTx/>
              <a:buNone/>
            </a:pPr>
            <a:r>
              <a:rPr lang="en-GB" altLang="en-US" sz="4400" smtClean="0">
                <a:latin typeface="Verdana" panose="020B0604030504040204" pitchFamily="34" charset="0"/>
              </a:rPr>
              <a:t>  </a:t>
            </a:r>
            <a:r>
              <a:rPr lang="en-GB" altLang="en-US" sz="4400" smtClean="0">
                <a:solidFill>
                  <a:srgbClr val="CC3399"/>
                </a:solidFill>
                <a:latin typeface="Verdana" panose="020B0604030504040204" pitchFamily="34" charset="0"/>
              </a:rPr>
              <a:t>su</a:t>
            </a:r>
            <a:r>
              <a:rPr lang="en-GB" altLang="en-US" sz="4400" smtClean="0">
                <a:latin typeface="Verdana" panose="020B0604030504040204" pitchFamily="34" charset="0"/>
              </a:rPr>
              <a:t>/</a:t>
            </a:r>
            <a:r>
              <a:rPr lang="en-GB" altLang="en-US" sz="4400" smtClean="0">
                <a:solidFill>
                  <a:srgbClr val="00CC99"/>
                </a:solidFill>
                <a:latin typeface="Verdana" panose="020B0604030504040204" pitchFamily="34" charset="0"/>
              </a:rPr>
              <a:t>per</a:t>
            </a:r>
            <a:r>
              <a:rPr lang="en-GB" altLang="en-US" sz="4400" smtClean="0">
                <a:latin typeface="Verdana" panose="020B0604030504040204" pitchFamily="34" charset="0"/>
              </a:rPr>
              <a:t>/</a:t>
            </a:r>
            <a:r>
              <a:rPr lang="en-GB" altLang="en-US" sz="4400" smtClean="0">
                <a:solidFill>
                  <a:srgbClr val="FF00FF"/>
                </a:solidFill>
                <a:latin typeface="Verdana" panose="020B0604030504040204" pitchFamily="34" charset="0"/>
              </a:rPr>
              <a:t>cal</a:t>
            </a:r>
            <a:r>
              <a:rPr lang="en-GB" altLang="en-US" sz="4400" smtClean="0">
                <a:latin typeface="Verdana" panose="020B0604030504040204" pitchFamily="34" charset="0"/>
              </a:rPr>
              <a:t>/</a:t>
            </a:r>
            <a:r>
              <a:rPr lang="en-GB" altLang="en-US" sz="4400" smtClean="0">
                <a:solidFill>
                  <a:srgbClr val="FFFF00"/>
                </a:solidFill>
                <a:latin typeface="Verdana" panose="020B0604030504040204" pitchFamily="34" charset="0"/>
              </a:rPr>
              <a:t>i</a:t>
            </a:r>
            <a:r>
              <a:rPr lang="en-GB" altLang="en-US" sz="4400" smtClean="0">
                <a:latin typeface="Verdana" panose="020B0604030504040204" pitchFamily="34" charset="0"/>
              </a:rPr>
              <a:t>/</a:t>
            </a:r>
            <a:r>
              <a:rPr lang="en-GB" altLang="en-US" sz="4400" smtClean="0">
                <a:solidFill>
                  <a:srgbClr val="00B050"/>
                </a:solidFill>
                <a:latin typeface="Verdana" panose="020B0604030504040204" pitchFamily="34" charset="0"/>
              </a:rPr>
              <a:t>frag</a:t>
            </a:r>
            <a:r>
              <a:rPr lang="en-GB" altLang="en-US" sz="4400" smtClean="0">
                <a:latin typeface="Verdana" panose="020B0604030504040204" pitchFamily="34" charset="0"/>
              </a:rPr>
              <a:t>/</a:t>
            </a:r>
            <a:r>
              <a:rPr lang="en-GB" altLang="en-US" sz="4400" smtClean="0">
                <a:solidFill>
                  <a:srgbClr val="00B0F0"/>
                </a:solidFill>
                <a:latin typeface="Verdana" panose="020B0604030504040204" pitchFamily="34" charset="0"/>
              </a:rPr>
              <a:t>i</a:t>
            </a:r>
            <a:r>
              <a:rPr lang="en-GB" altLang="en-US" sz="4400" smtClean="0">
                <a:latin typeface="Verdana" panose="020B0604030504040204" pitchFamily="34" charset="0"/>
              </a:rPr>
              <a:t>/</a:t>
            </a:r>
            <a:r>
              <a:rPr lang="en-GB" altLang="en-US" sz="4400" smtClean="0">
                <a:solidFill>
                  <a:schemeClr val="tx2"/>
                </a:solidFill>
                <a:latin typeface="Verdana" panose="020B0604030504040204" pitchFamily="34" charset="0"/>
              </a:rPr>
              <a:t>lis</a:t>
            </a:r>
            <a:r>
              <a:rPr lang="en-GB" altLang="en-US" sz="4400" smtClean="0">
                <a:latin typeface="Verdana" panose="020B0604030504040204" pitchFamily="34" charset="0"/>
              </a:rPr>
              <a:t>/</a:t>
            </a:r>
            <a:r>
              <a:rPr lang="en-GB" altLang="en-US" sz="4400" smtClean="0">
                <a:solidFill>
                  <a:srgbClr val="FFCC00"/>
                </a:solidFill>
                <a:latin typeface="Verdana" panose="020B0604030504040204" pitchFamily="34" charset="0"/>
              </a:rPr>
              <a:t>tic</a:t>
            </a:r>
            <a:r>
              <a:rPr lang="en-GB" altLang="en-US" sz="4400" smtClean="0">
                <a:latin typeface="Verdana" panose="020B0604030504040204" pitchFamily="34" charset="0"/>
              </a:rPr>
              <a:t>/</a:t>
            </a:r>
            <a:r>
              <a:rPr lang="en-GB" altLang="en-US" sz="4400" smtClean="0">
                <a:solidFill>
                  <a:srgbClr val="CCCCFF"/>
                </a:solidFill>
                <a:latin typeface="Verdana" panose="020B0604030504040204" pitchFamily="34" charset="0"/>
              </a:rPr>
              <a:t>ex</a:t>
            </a:r>
            <a:r>
              <a:rPr lang="en-GB" altLang="en-US" sz="4400" smtClean="0">
                <a:latin typeface="Verdana" panose="020B0604030504040204" pitchFamily="34" charset="0"/>
              </a:rPr>
              <a:t> /</a:t>
            </a:r>
            <a:r>
              <a:rPr lang="en-GB" altLang="en-US" sz="4400" smtClean="0">
                <a:solidFill>
                  <a:srgbClr val="00CC00"/>
                </a:solidFill>
                <a:latin typeface="Verdana" panose="020B0604030504040204" pitchFamily="34" charset="0"/>
              </a:rPr>
              <a:t>pi</a:t>
            </a:r>
            <a:r>
              <a:rPr lang="en-GB" altLang="en-US" sz="4400" smtClean="0">
                <a:latin typeface="Verdana" panose="020B0604030504040204" pitchFamily="34" charset="0"/>
              </a:rPr>
              <a:t>/</a:t>
            </a:r>
            <a:r>
              <a:rPr lang="en-GB" altLang="en-US" sz="4400" smtClean="0">
                <a:solidFill>
                  <a:srgbClr val="FF0000"/>
                </a:solidFill>
                <a:latin typeface="Verdana" panose="020B0604030504040204" pitchFamily="34" charset="0"/>
              </a:rPr>
              <a:t>al</a:t>
            </a:r>
            <a:r>
              <a:rPr lang="en-GB" altLang="en-US" sz="4400" smtClean="0">
                <a:latin typeface="Verdana" panose="020B0604030504040204" pitchFamily="34" charset="0"/>
              </a:rPr>
              <a:t>/</a:t>
            </a:r>
            <a:r>
              <a:rPr lang="en-GB" altLang="en-US" sz="4400" smtClean="0">
                <a:solidFill>
                  <a:srgbClr val="7030A0"/>
                </a:solidFill>
                <a:latin typeface="Verdana" panose="020B0604030504040204" pitchFamily="34" charset="0"/>
              </a:rPr>
              <a:t>i</a:t>
            </a:r>
            <a:r>
              <a:rPr lang="en-GB" altLang="en-US" sz="4400" smtClean="0">
                <a:latin typeface="Verdana" panose="020B0604030504040204" pitchFamily="34" charset="0"/>
              </a:rPr>
              <a:t>/</a:t>
            </a:r>
            <a:r>
              <a:rPr lang="en-GB" altLang="en-US" sz="4400" smtClean="0">
                <a:solidFill>
                  <a:schemeClr val="accent1"/>
                </a:solidFill>
                <a:latin typeface="Verdana" panose="020B0604030504040204" pitchFamily="34" charset="0"/>
              </a:rPr>
              <a:t>do</a:t>
            </a:r>
            <a:r>
              <a:rPr lang="en-GB" altLang="en-US" sz="4400" smtClean="0">
                <a:latin typeface="Verdana" panose="020B0604030504040204" pitchFamily="34" charset="0"/>
              </a:rPr>
              <a:t>/</a:t>
            </a:r>
            <a:r>
              <a:rPr lang="en-GB" altLang="en-US" sz="4400" smtClean="0">
                <a:solidFill>
                  <a:srgbClr val="002060"/>
                </a:solidFill>
                <a:latin typeface="Verdana" panose="020B0604030504040204" pitchFamily="34" charset="0"/>
              </a:rPr>
              <a:t>cious</a:t>
            </a:r>
            <a:r>
              <a:rPr lang="en-GB" altLang="en-US" sz="4400" smtClean="0">
                <a:latin typeface="Verdana" panose="020B0604030504040204" pitchFamily="34" charset="0"/>
              </a:rPr>
              <a:t> </a:t>
            </a:r>
          </a:p>
        </p:txBody>
      </p:sp>
      <p:pic>
        <p:nvPicPr>
          <p:cNvPr id="59395" name="Picture 2" descr="http://ih0.redbubble.net/image.194365694.8024/poster,220x200,ffffff-pad,220x200,ffffff.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20161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descr="http://ih0.redbubble.net/image.194365694.8024/poster,220x200,ffffff-pad,220x200,ffffff.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538" y="1196975"/>
            <a:ext cx="20161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descr="http://ih0.redbubble.net/image.194365694.8024/poster,220x200,ffffff-pad,220x200,ffffff.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1196975"/>
            <a:ext cx="201771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5A7F7D85-3C53-4867-B603-55E39340D61B}" type="slidenum">
              <a:rPr lang="en-US" altLang="en-US" sz="3600">
                <a:solidFill>
                  <a:srgbClr val="FFFFFF"/>
                </a:solidFill>
              </a:rPr>
              <a:pPr>
                <a:spcBef>
                  <a:spcPct val="0"/>
                </a:spcBef>
                <a:buClrTx/>
                <a:buSzTx/>
                <a:buFontTx/>
                <a:buNone/>
              </a:pPr>
              <a:t>22</a:t>
            </a:fld>
            <a:endParaRPr lang="en-US" altLang="en-US" sz="36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02">
                                            <p:txEl>
                                              <p:pRg st="4" end="4"/>
                                            </p:txEl>
                                          </p:spTgt>
                                        </p:tgtEl>
                                        <p:attrNameLst>
                                          <p:attrName>style.visibility</p:attrName>
                                        </p:attrNameLst>
                                      </p:cBhvr>
                                      <p:to>
                                        <p:strVal val="visible"/>
                                      </p:to>
                                    </p:set>
                                    <p:anim calcmode="lin" valueType="num">
                                      <p:cBhvr additive="base">
                                        <p:cTn id="7" dur="500" fill="hold"/>
                                        <p:tgtEl>
                                          <p:spTgt spid="7680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802">
                                            <p:txEl>
                                              <p:pRg st="5" end="5"/>
                                            </p:txEl>
                                          </p:spTgt>
                                        </p:tgtEl>
                                        <p:attrNameLst>
                                          <p:attrName>style.visibility</p:attrName>
                                        </p:attrNameLst>
                                      </p:cBhvr>
                                      <p:to>
                                        <p:strVal val="visible"/>
                                      </p:to>
                                    </p:set>
                                    <p:anim calcmode="lin" valueType="num">
                                      <p:cBhvr additive="base">
                                        <p:cTn id="13" dur="500" fill="hold"/>
                                        <p:tgtEl>
                                          <p:spTgt spid="7680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200025" y="0"/>
            <a:ext cx="869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3600">
                <a:solidFill>
                  <a:schemeClr val="accent1"/>
                </a:solidFill>
                <a:latin typeface="Arial" panose="020B0604020202020204" pitchFamily="34" charset="0"/>
              </a:rPr>
              <a:t>Building confidence at home – creating independence</a:t>
            </a:r>
            <a:endParaRPr lang="en-GB" altLang="en-US" sz="3600">
              <a:solidFill>
                <a:schemeClr val="tx1"/>
              </a:solidFill>
              <a:latin typeface="Arial" panose="020B0604020202020204" pitchFamily="34" charset="0"/>
            </a:endParaRPr>
          </a:p>
        </p:txBody>
      </p:sp>
      <p:sp>
        <p:nvSpPr>
          <p:cNvPr id="61443" name="Rectangle 2"/>
          <p:cNvSpPr>
            <a:spLocks noChangeArrowheads="1"/>
          </p:cNvSpPr>
          <p:nvPr/>
        </p:nvSpPr>
        <p:spPr bwMode="auto">
          <a:xfrm>
            <a:off x="225425" y="1460500"/>
            <a:ext cx="8699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2800">
                <a:solidFill>
                  <a:srgbClr val="002060"/>
                </a:solidFill>
                <a:latin typeface="Arial" panose="020B0604020202020204" pitchFamily="34" charset="0"/>
              </a:rPr>
              <a:t>Whiteboards/pens</a:t>
            </a:r>
          </a:p>
          <a:p>
            <a:pPr algn="ctr" eaLnBrk="1" hangingPunct="1">
              <a:spcBef>
                <a:spcPct val="0"/>
              </a:spcBef>
              <a:buClrTx/>
              <a:buSzTx/>
              <a:buFontTx/>
              <a:buNone/>
            </a:pPr>
            <a:r>
              <a:rPr lang="en-GB" altLang="en-US" sz="2800">
                <a:solidFill>
                  <a:srgbClr val="7030A0"/>
                </a:solidFill>
                <a:latin typeface="Arial" panose="020B0604020202020204" pitchFamily="34" charset="0"/>
              </a:rPr>
              <a:t>Magnetic/wooden letters</a:t>
            </a:r>
          </a:p>
          <a:p>
            <a:pPr algn="ctr" eaLnBrk="1" hangingPunct="1">
              <a:spcBef>
                <a:spcPct val="0"/>
              </a:spcBef>
              <a:buClrTx/>
              <a:buSzTx/>
              <a:buFontTx/>
              <a:buNone/>
            </a:pPr>
            <a:r>
              <a:rPr lang="en-GB" altLang="en-US" sz="2800">
                <a:solidFill>
                  <a:srgbClr val="00CC00"/>
                </a:solidFill>
                <a:latin typeface="Arial" panose="020B0604020202020204" pitchFamily="34" charset="0"/>
              </a:rPr>
              <a:t>Word lists/mats</a:t>
            </a:r>
          </a:p>
          <a:p>
            <a:pPr algn="ctr" eaLnBrk="1" hangingPunct="1">
              <a:spcBef>
                <a:spcPct val="0"/>
              </a:spcBef>
              <a:buClrTx/>
              <a:buSzTx/>
              <a:buFontTx/>
              <a:buNone/>
            </a:pPr>
            <a:r>
              <a:rPr lang="en-GB" altLang="en-US" sz="2800">
                <a:solidFill>
                  <a:srgbClr val="FF0000"/>
                </a:solidFill>
                <a:latin typeface="Arial" panose="020B0604020202020204" pitchFamily="34" charset="0"/>
              </a:rPr>
              <a:t>Pens/pencils/pencil grips</a:t>
            </a:r>
          </a:p>
          <a:p>
            <a:pPr algn="ctr" eaLnBrk="1" hangingPunct="1">
              <a:spcBef>
                <a:spcPct val="0"/>
              </a:spcBef>
              <a:buClrTx/>
              <a:buSzTx/>
              <a:buFontTx/>
              <a:buNone/>
            </a:pPr>
            <a:r>
              <a:rPr lang="en-GB" altLang="en-US" sz="2800">
                <a:solidFill>
                  <a:schemeClr val="tx1"/>
                </a:solidFill>
                <a:latin typeface="Arial" panose="020B0604020202020204" pitchFamily="34" charset="0"/>
              </a:rPr>
              <a:t>Blank mnemonic cards (playing cards)</a:t>
            </a:r>
          </a:p>
          <a:p>
            <a:pPr algn="ctr" eaLnBrk="1" hangingPunct="1">
              <a:spcBef>
                <a:spcPct val="0"/>
              </a:spcBef>
              <a:buClrTx/>
              <a:buSzTx/>
              <a:buFontTx/>
              <a:buNone/>
            </a:pPr>
            <a:r>
              <a:rPr lang="en-GB" altLang="en-US" sz="2800">
                <a:solidFill>
                  <a:srgbClr val="0070C0"/>
                </a:solidFill>
                <a:latin typeface="Arial" panose="020B0604020202020204" pitchFamily="34" charset="0"/>
              </a:rPr>
              <a:t>Clear acetates and pens</a:t>
            </a:r>
          </a:p>
          <a:p>
            <a:pPr algn="ctr" eaLnBrk="1" hangingPunct="1">
              <a:spcBef>
                <a:spcPct val="0"/>
              </a:spcBef>
              <a:buClrTx/>
              <a:buSzTx/>
              <a:buFontTx/>
              <a:buNone/>
            </a:pPr>
            <a:r>
              <a:rPr lang="en-GB" altLang="en-US" sz="2800">
                <a:solidFill>
                  <a:srgbClr val="00CC00"/>
                </a:solidFill>
                <a:latin typeface="Arial" panose="020B0604020202020204" pitchFamily="34" charset="0"/>
              </a:rPr>
              <a:t>Post it notes</a:t>
            </a:r>
          </a:p>
          <a:p>
            <a:pPr algn="ctr" eaLnBrk="1" hangingPunct="1">
              <a:spcBef>
                <a:spcPct val="0"/>
              </a:spcBef>
              <a:buClrTx/>
              <a:buSzTx/>
              <a:buFontTx/>
              <a:buNone/>
            </a:pPr>
            <a:r>
              <a:rPr lang="en-GB" altLang="en-US" sz="2800">
                <a:solidFill>
                  <a:srgbClr val="FF0000"/>
                </a:solidFill>
                <a:latin typeface="Arial" panose="020B0604020202020204" pitchFamily="34" charset="0"/>
              </a:rPr>
              <a:t>Highlighters</a:t>
            </a:r>
          </a:p>
          <a:p>
            <a:pPr algn="ctr" eaLnBrk="1" hangingPunct="1">
              <a:spcBef>
                <a:spcPct val="0"/>
              </a:spcBef>
              <a:buClrTx/>
              <a:buSzTx/>
              <a:buFontTx/>
              <a:buNone/>
            </a:pPr>
            <a:r>
              <a:rPr lang="en-GB" altLang="en-US" sz="2800">
                <a:solidFill>
                  <a:srgbClr val="7030A0"/>
                </a:solidFill>
                <a:latin typeface="Arial" panose="020B0604020202020204" pitchFamily="34" charset="0"/>
              </a:rPr>
              <a:t>Stop watch</a:t>
            </a:r>
          </a:p>
          <a:p>
            <a:pPr algn="ctr" eaLnBrk="1" hangingPunct="1">
              <a:spcBef>
                <a:spcPct val="0"/>
              </a:spcBef>
              <a:buClrTx/>
              <a:buSzTx/>
              <a:buFontTx/>
              <a:buNone/>
            </a:pPr>
            <a:r>
              <a:rPr lang="en-GB" altLang="en-US" sz="2800">
                <a:solidFill>
                  <a:srgbClr val="002060"/>
                </a:solidFill>
                <a:latin typeface="Arial" panose="020B0604020202020204" pitchFamily="34" charset="0"/>
              </a:rPr>
              <a:t>Overlays/reading rulers</a:t>
            </a:r>
          </a:p>
          <a:p>
            <a:pPr algn="ctr" eaLnBrk="1" hangingPunct="1">
              <a:spcBef>
                <a:spcPct val="0"/>
              </a:spcBef>
              <a:buClrTx/>
              <a:buSzTx/>
              <a:buFontTx/>
              <a:buNone/>
            </a:pPr>
            <a:r>
              <a:rPr lang="en-GB" altLang="en-US" sz="2800">
                <a:solidFill>
                  <a:srgbClr val="00B0F0"/>
                </a:solidFill>
                <a:latin typeface="Arial" panose="020B0604020202020204" pitchFamily="34" charset="0"/>
              </a:rPr>
              <a:t>Alphabet lines/key vocabulary books</a:t>
            </a:r>
          </a:p>
          <a:p>
            <a:pPr algn="ctr" eaLnBrk="1" hangingPunct="1">
              <a:spcBef>
                <a:spcPct val="0"/>
              </a:spcBef>
              <a:buClrTx/>
              <a:buSzTx/>
              <a:buFontTx/>
              <a:buNone/>
            </a:pPr>
            <a:endParaRPr lang="en-GB" altLang="en-US" sz="2800">
              <a:solidFill>
                <a:schemeClr val="tx1"/>
              </a:solidFill>
              <a:latin typeface="Arial" panose="020B0604020202020204" pitchFamily="34" charset="0"/>
            </a:endParaRPr>
          </a:p>
        </p:txBody>
      </p:sp>
      <p:pic>
        <p:nvPicPr>
          <p:cNvPr id="61444" name="Picture 5" descr="Image result for highligh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088" y="1052513"/>
            <a:ext cx="1536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Image result for post-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100" y="4652963"/>
            <a:ext cx="18446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descr="Image result for stopwa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273175"/>
            <a:ext cx="148113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11" descr="Image result for pencil gr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3" y="4090988"/>
            <a:ext cx="14986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2"/>
          <p:cNvSpPr txBox="1">
            <a:spLocks noChangeArrowheads="1"/>
          </p:cNvSpPr>
          <p:nvPr/>
        </p:nvSpPr>
        <p:spPr bwMode="auto">
          <a:xfrm>
            <a:off x="107950" y="260350"/>
            <a:ext cx="89281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GB" altLang="en-US" sz="3400">
                <a:solidFill>
                  <a:srgbClr val="7030A0"/>
                </a:solidFill>
                <a:latin typeface="Arial" panose="020B0604020202020204" pitchFamily="34" charset="0"/>
              </a:rPr>
              <a:t>Resources to help at home with spellings:</a:t>
            </a:r>
          </a:p>
        </p:txBody>
      </p:sp>
      <p:sp>
        <p:nvSpPr>
          <p:cNvPr id="63491" name="TextBox 3"/>
          <p:cNvSpPr txBox="1">
            <a:spLocks noChangeArrowheads="1"/>
          </p:cNvSpPr>
          <p:nvPr/>
        </p:nvSpPr>
        <p:spPr bwMode="auto">
          <a:xfrm>
            <a:off x="107950" y="923925"/>
            <a:ext cx="89281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GB" altLang="en-US" sz="1500" b="0">
                <a:solidFill>
                  <a:schemeClr val="tx1"/>
                </a:solidFill>
                <a:latin typeface="Arial" panose="020B0604020202020204" pitchFamily="34" charset="0"/>
                <a:hlinkClick r:id="rId2"/>
              </a:rPr>
              <a:t>https://www.nessy.com/uk/</a:t>
            </a:r>
            <a:r>
              <a:rPr lang="en-GB" altLang="en-US" sz="1500" b="0">
                <a:solidFill>
                  <a:schemeClr val="tx1"/>
                </a:solidFill>
                <a:latin typeface="Arial" panose="020B0604020202020204" pitchFamily="34" charset="0"/>
              </a:rPr>
              <a:t> - computer software. Comes well-recommended by parents and you can download it for free for a trial period. </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3"/>
              </a:rPr>
              <a:t>http://www.bbc.co.uk/bitesize/ks2/english/spelling_grammar/</a:t>
            </a:r>
            <a:r>
              <a:rPr lang="en-GB" altLang="en-US" sz="1500" b="0">
                <a:solidFill>
                  <a:schemeClr val="tx1"/>
                </a:solidFill>
                <a:latin typeface="Arial" panose="020B0604020202020204" pitchFamily="34" charset="0"/>
              </a:rPr>
              <a:t> - KS2 focus</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4"/>
              </a:rPr>
              <a:t>http://www.topmarks.co.uk/english-games/7-11-years/spelling-and-grammar</a:t>
            </a:r>
            <a:r>
              <a:rPr lang="en-GB" altLang="en-US" sz="1500" b="0">
                <a:solidFill>
                  <a:schemeClr val="tx1"/>
                </a:solidFill>
                <a:latin typeface="Arial" panose="020B0604020202020204" pitchFamily="34" charset="0"/>
              </a:rPr>
              <a:t> - games that can be played online</a:t>
            </a:r>
          </a:p>
          <a:p>
            <a:pPr eaLnBrk="1" hangingPunct="1">
              <a:spcBef>
                <a:spcPct val="0"/>
              </a:spcBef>
              <a:buClrTx/>
              <a:buSzTx/>
              <a:buFontTx/>
              <a:buNone/>
            </a:pPr>
            <a:endParaRPr lang="en-GB" altLang="en-US" sz="1500" b="0">
              <a:solidFill>
                <a:schemeClr val="tx1"/>
              </a:solidFill>
              <a:latin typeface="Arial" panose="020B0604020202020204" pitchFamily="34" charset="0"/>
              <a:hlinkClick r:id="rId5"/>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5"/>
              </a:rPr>
              <a:t>http://suzieshomeeducationideas.blogspot.co.uk/2013/09/25-multi-sensory-activities-for.html</a:t>
            </a:r>
            <a:r>
              <a:rPr lang="en-GB" altLang="en-US" sz="1500" b="0">
                <a:solidFill>
                  <a:schemeClr val="tx1"/>
                </a:solidFill>
                <a:latin typeface="Arial" panose="020B0604020202020204" pitchFamily="34" charset="0"/>
              </a:rPr>
              <a:t> - more multisensory ways to learn spellings</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6"/>
              </a:rPr>
              <a:t>http://www.communication4all.co.uk/http/ClassroomBasics.htm</a:t>
            </a:r>
            <a:r>
              <a:rPr lang="en-GB" altLang="en-US" sz="1500" b="0">
                <a:solidFill>
                  <a:schemeClr val="tx1"/>
                </a:solidFill>
                <a:latin typeface="Arial" panose="020B0604020202020204" pitchFamily="34" charset="0"/>
              </a:rPr>
              <a:t> - downloadable alphabet arc (near the bottom of the page)</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7"/>
              </a:rPr>
              <a:t>http://www.bbc.co.uk/skillswise/game/en01soun-game-syllables-factory</a:t>
            </a:r>
            <a:r>
              <a:rPr lang="en-GB" altLang="en-US" sz="1500" b="0">
                <a:solidFill>
                  <a:schemeClr val="tx1"/>
                </a:solidFill>
                <a:latin typeface="Arial" panose="020B0604020202020204" pitchFamily="34" charset="0"/>
              </a:rPr>
              <a:t> - syllables recognition game</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hlinkClick r:id="rId8"/>
              </a:rPr>
              <a:t>http://resources.woodlands-junior.kent.sch.uk/interactive/literacy.html</a:t>
            </a:r>
            <a:r>
              <a:rPr lang="en-GB" altLang="en-US" sz="1500" b="0">
                <a:solidFill>
                  <a:schemeClr val="tx1"/>
                </a:solidFill>
                <a:latin typeface="Arial" panose="020B0604020202020204" pitchFamily="34" charset="0"/>
              </a:rPr>
              <a:t> - great school website with lots of spelling games (and has other topic areas on there too)</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GB" altLang="en-US" sz="1500" b="0">
                <a:solidFill>
                  <a:schemeClr val="tx1"/>
                </a:solidFill>
                <a:latin typeface="Arial" panose="020B0604020202020204" pitchFamily="34" charset="0"/>
              </a:rPr>
              <a:t>200 Tricky Spellings in Cartoons: Visual Mnemonics for Everyone by Lidia Stanton (available on Amazon for £5.99</a:t>
            </a:r>
          </a:p>
          <a:p>
            <a:pPr eaLnBrk="1" hangingPunct="1">
              <a:spcBef>
                <a:spcPct val="0"/>
              </a:spcBef>
              <a:buClrTx/>
              <a:buSzTx/>
              <a:buFontTx/>
              <a:buNone/>
            </a:pPr>
            <a:endParaRPr lang="en-GB" altLang="en-US" sz="1500" b="0">
              <a:solidFill>
                <a:schemeClr val="tx1"/>
              </a:solidFill>
              <a:latin typeface="Arial" panose="020B0604020202020204" pitchFamily="34" charset="0"/>
            </a:endParaRPr>
          </a:p>
          <a:p>
            <a:pPr eaLnBrk="1" hangingPunct="1">
              <a:spcBef>
                <a:spcPct val="0"/>
              </a:spcBef>
              <a:buClrTx/>
              <a:buSzTx/>
              <a:buFontTx/>
              <a:buNone/>
            </a:pPr>
            <a:r>
              <a:rPr lang="en-US" altLang="en-US" sz="1500" b="0">
                <a:solidFill>
                  <a:schemeClr val="tx1"/>
                </a:solidFill>
                <a:latin typeface="Arial" panose="020B0604020202020204" pitchFamily="34" charset="0"/>
              </a:rPr>
              <a:t>10 Minutes A Day Spelling KS1 (English Made Easy Ks1 and KS2) by Carol Voderman (available on Amazon for around £5 each)</a:t>
            </a:r>
            <a:endParaRPr lang="en-GB" altLang="en-US" sz="1500" b="0">
              <a:solidFill>
                <a:schemeClr val="tx1"/>
              </a:solidFill>
              <a:latin typeface="Arial" panose="020B0604020202020204" pitchFamily="34" charset="0"/>
            </a:endParaRPr>
          </a:p>
          <a:p>
            <a:pPr eaLnBrk="1" hangingPunct="1">
              <a:spcBef>
                <a:spcPct val="0"/>
              </a:spcBef>
              <a:buClrTx/>
              <a:buSzTx/>
              <a:buFontTx/>
              <a:buNone/>
            </a:pPr>
            <a:endParaRPr lang="en-GB" altLang="en-US" sz="1500" b="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77813" y="188913"/>
            <a:ext cx="8497887"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US" altLang="en-US" sz="2800">
                <a:solidFill>
                  <a:srgbClr val="CC0099"/>
                </a:solidFill>
                <a:latin typeface="Arial" panose="020B0604020202020204" pitchFamily="34" charset="0"/>
              </a:rPr>
              <a:t>Homework: Top tips and how you can help</a:t>
            </a:r>
          </a:p>
          <a:p>
            <a:pPr eaLnBrk="1" hangingPunct="1">
              <a:spcBef>
                <a:spcPct val="0"/>
              </a:spcBef>
              <a:buClrTx/>
              <a:buSzTx/>
              <a:buFontTx/>
              <a:buNone/>
            </a:pPr>
            <a:endParaRPr lang="en-US" altLang="en-US" sz="2800">
              <a:solidFill>
                <a:srgbClr val="CC0099"/>
              </a:solidFill>
              <a:latin typeface="Arial" panose="020B0604020202020204" pitchFamily="34" charset="0"/>
            </a:endParaRPr>
          </a:p>
          <a:p>
            <a:pPr eaLnBrk="1" hangingPunct="1">
              <a:spcBef>
                <a:spcPct val="0"/>
              </a:spcBef>
              <a:buClrTx/>
              <a:buSzTx/>
              <a:buFontTx/>
              <a:buNone/>
            </a:pPr>
            <a:r>
              <a:rPr lang="en-US" altLang="en-US" sz="2800" b="0">
                <a:solidFill>
                  <a:srgbClr val="CC0099"/>
                </a:solidFill>
                <a:latin typeface="Arial" panose="020B0604020202020204" pitchFamily="34" charset="0"/>
              </a:rPr>
              <a:t>Establish a Routine</a:t>
            </a:r>
          </a:p>
          <a:p>
            <a:pPr eaLnBrk="1" hangingPunct="1">
              <a:spcBef>
                <a:spcPct val="0"/>
              </a:spcBef>
              <a:buClrTx/>
              <a:buSzTx/>
              <a:buFontTx/>
              <a:buNone/>
            </a:pPr>
            <a:endParaRPr lang="en-US" altLang="en-US" sz="2800" b="0">
              <a:solidFill>
                <a:srgbClr val="CC0099"/>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Develop a </a:t>
            </a:r>
            <a:r>
              <a:rPr lang="en-US" altLang="en-US" b="0">
                <a:solidFill>
                  <a:srgbClr val="CC0099"/>
                </a:solidFill>
                <a:latin typeface="Arial" panose="020B0604020202020204" pitchFamily="34" charset="0"/>
              </a:rPr>
              <a:t>daily</a:t>
            </a:r>
            <a:r>
              <a:rPr lang="en-US" altLang="en-US" b="0">
                <a:solidFill>
                  <a:schemeClr val="tx1"/>
                </a:solidFill>
                <a:latin typeface="Arial" panose="020B0604020202020204" pitchFamily="34" charset="0"/>
              </a:rPr>
              <a:t> spelling practice routine. Try and encourage your child to complete their spellings in the </a:t>
            </a:r>
            <a:r>
              <a:rPr lang="en-US" altLang="en-US" b="0">
                <a:solidFill>
                  <a:srgbClr val="CC0099"/>
                </a:solidFill>
                <a:latin typeface="Arial" panose="020B0604020202020204" pitchFamily="34" charset="0"/>
              </a:rPr>
              <a:t>same place </a:t>
            </a:r>
            <a:r>
              <a:rPr lang="en-US" altLang="en-US" b="0">
                <a:solidFill>
                  <a:schemeClr val="tx1"/>
                </a:solidFill>
                <a:latin typeface="Arial" panose="020B0604020202020204" pitchFamily="34" charset="0"/>
              </a:rPr>
              <a:t>each time.</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Practice</a:t>
            </a:r>
            <a:r>
              <a:rPr lang="en-US" altLang="en-US" b="0">
                <a:solidFill>
                  <a:schemeClr val="tx1"/>
                </a:solidFill>
                <a:latin typeface="Arial" panose="020B0604020202020204" pitchFamily="34" charset="0"/>
              </a:rPr>
              <a:t> is required for children to develop and master their spelling skills. Try 5 minutes a day!</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Spell along </a:t>
            </a:r>
            <a:r>
              <a:rPr lang="en-US" altLang="en-US" b="0">
                <a:solidFill>
                  <a:schemeClr val="tx1"/>
                </a:solidFill>
                <a:latin typeface="Arial" panose="020B0604020202020204" pitchFamily="34" charset="0"/>
              </a:rPr>
              <a:t>with your child when they get</a:t>
            </a:r>
          </a:p>
          <a:p>
            <a:pPr eaLnBrk="1" hangingPunct="1">
              <a:spcBef>
                <a:spcPct val="0"/>
              </a:spcBef>
              <a:buClrTx/>
              <a:buSzTx/>
              <a:buFontTx/>
              <a:buNone/>
            </a:pPr>
            <a:r>
              <a:rPr lang="en-US" altLang="en-US" b="0">
                <a:solidFill>
                  <a:schemeClr val="tx1"/>
                </a:solidFill>
                <a:latin typeface="Arial" panose="020B0604020202020204" pitchFamily="34" charset="0"/>
              </a:rPr>
              <a:t>frustrated. This helps them to understand </a:t>
            </a:r>
          </a:p>
          <a:p>
            <a:pPr eaLnBrk="1" hangingPunct="1">
              <a:spcBef>
                <a:spcPct val="0"/>
              </a:spcBef>
              <a:buClrTx/>
              <a:buSzTx/>
              <a:buFontTx/>
              <a:buNone/>
            </a:pPr>
            <a:r>
              <a:rPr lang="en-US" altLang="en-US" b="0">
                <a:solidFill>
                  <a:schemeClr val="tx1"/>
                </a:solidFill>
                <a:latin typeface="Arial" panose="020B0604020202020204" pitchFamily="34" charset="0"/>
              </a:rPr>
              <a:t>and enjoy what they are doing.</a:t>
            </a:r>
          </a:p>
        </p:txBody>
      </p:sp>
      <p:pic>
        <p:nvPicPr>
          <p:cNvPr id="26627" name="Picture 4" descr="Image result for homework hel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4016375"/>
            <a:ext cx="2538412"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7163" y="115888"/>
            <a:ext cx="880745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US" altLang="en-US" sz="2800">
                <a:solidFill>
                  <a:srgbClr val="CC0099"/>
                </a:solidFill>
                <a:latin typeface="Arial" panose="020B0604020202020204" pitchFamily="34" charset="0"/>
              </a:rPr>
              <a:t>Homework: Top tips and how you can help</a:t>
            </a:r>
          </a:p>
          <a:p>
            <a:pPr eaLnBrk="1" hangingPunct="1">
              <a:spcBef>
                <a:spcPct val="0"/>
              </a:spcBef>
              <a:buClrTx/>
              <a:buSzTx/>
              <a:buFontTx/>
              <a:buNone/>
            </a:pPr>
            <a:endParaRPr lang="en-US" altLang="en-US" sz="2800" b="0">
              <a:solidFill>
                <a:srgbClr val="CC0099"/>
              </a:solidFill>
              <a:latin typeface="Arial" panose="020B0604020202020204" pitchFamily="34" charset="0"/>
            </a:endParaRPr>
          </a:p>
          <a:p>
            <a:pPr eaLnBrk="1" hangingPunct="1">
              <a:spcBef>
                <a:spcPct val="0"/>
              </a:spcBef>
              <a:buClrTx/>
              <a:buSzTx/>
              <a:buFontTx/>
              <a:buNone/>
            </a:pPr>
            <a:endParaRPr lang="en-US" altLang="en-US" sz="2800" b="0">
              <a:solidFill>
                <a:srgbClr val="CC0099"/>
              </a:solidFill>
              <a:latin typeface="Arial" panose="020B0604020202020204" pitchFamily="34" charset="0"/>
            </a:endParaRPr>
          </a:p>
          <a:p>
            <a:pPr eaLnBrk="1" hangingPunct="1">
              <a:spcBef>
                <a:spcPct val="0"/>
              </a:spcBef>
              <a:buClrTx/>
              <a:buSzTx/>
              <a:buFontTx/>
              <a:buNone/>
            </a:pPr>
            <a:r>
              <a:rPr lang="en-US" altLang="en-US" sz="2800" b="0">
                <a:solidFill>
                  <a:srgbClr val="CC0099"/>
                </a:solidFill>
                <a:latin typeface="Arial" panose="020B0604020202020204" pitchFamily="34" charset="0"/>
              </a:rPr>
              <a:t>Getting started</a:t>
            </a:r>
          </a:p>
          <a:p>
            <a:pPr eaLnBrk="1" hangingPunct="1">
              <a:spcBef>
                <a:spcPct val="0"/>
              </a:spcBef>
              <a:buClrTx/>
              <a:buSzTx/>
              <a:buFontTx/>
              <a:buNone/>
            </a:pPr>
            <a:endParaRPr lang="en-US" altLang="en-US" sz="2800" b="0">
              <a:solidFill>
                <a:srgbClr val="CC0099"/>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Divide homework tasks into manageable </a:t>
            </a:r>
            <a:r>
              <a:rPr lang="en-US" altLang="en-US" b="0">
                <a:solidFill>
                  <a:srgbClr val="CC0099"/>
                </a:solidFill>
                <a:latin typeface="Arial" panose="020B0604020202020204" pitchFamily="34" charset="0"/>
              </a:rPr>
              <a:t>chunks</a:t>
            </a:r>
            <a:r>
              <a:rPr lang="en-US" altLang="en-US" b="0">
                <a:solidFill>
                  <a:schemeClr val="tx1"/>
                </a:solidFill>
                <a:latin typeface="Arial" panose="020B0604020202020204" pitchFamily="34" charset="0"/>
              </a:rPr>
              <a:t>. </a:t>
            </a:r>
          </a:p>
          <a:p>
            <a:pPr eaLnBrk="1" hangingPunct="1">
              <a:spcBef>
                <a:spcPct val="0"/>
              </a:spcBef>
              <a:buClrTx/>
              <a:buSzTx/>
              <a:buFontTx/>
              <a:buNone/>
            </a:pPr>
            <a:r>
              <a:rPr lang="en-US" altLang="en-US" b="0">
                <a:solidFill>
                  <a:srgbClr val="CC0099"/>
                </a:solidFill>
                <a:latin typeface="Arial" panose="020B0604020202020204" pitchFamily="34" charset="0"/>
              </a:rPr>
              <a:t>Little</a:t>
            </a:r>
            <a:r>
              <a:rPr lang="en-US" altLang="en-US" b="0">
                <a:solidFill>
                  <a:schemeClr val="tx1"/>
                </a:solidFill>
                <a:latin typeface="Arial" panose="020B0604020202020204" pitchFamily="34" charset="0"/>
              </a:rPr>
              <a:t> and </a:t>
            </a:r>
            <a:r>
              <a:rPr lang="en-US" altLang="en-US" b="0">
                <a:solidFill>
                  <a:srgbClr val="CC0099"/>
                </a:solidFill>
                <a:latin typeface="Arial" panose="020B0604020202020204" pitchFamily="34" charset="0"/>
              </a:rPr>
              <a:t>often</a:t>
            </a:r>
            <a:r>
              <a:rPr lang="en-US" altLang="en-US" b="0">
                <a:solidFill>
                  <a:schemeClr val="tx1"/>
                </a:solidFill>
                <a:latin typeface="Arial" panose="020B0604020202020204" pitchFamily="34" charset="0"/>
              </a:rPr>
              <a:t> is the key!</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Give </a:t>
            </a:r>
            <a:r>
              <a:rPr lang="en-US" altLang="en-US" b="0">
                <a:solidFill>
                  <a:srgbClr val="CC0099"/>
                </a:solidFill>
                <a:latin typeface="Arial" panose="020B0604020202020204" pitchFamily="34" charset="0"/>
              </a:rPr>
              <a:t>breaks</a:t>
            </a:r>
            <a:r>
              <a:rPr lang="en-US" altLang="en-US" b="0">
                <a:solidFill>
                  <a:schemeClr val="tx1"/>
                </a:solidFill>
                <a:latin typeface="Arial" panose="020B0604020202020204" pitchFamily="34" charset="0"/>
              </a:rPr>
              <a:t> between tasks. Encourage your child to produce quality work rather than rushing tasks.</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Read</a:t>
            </a:r>
            <a:r>
              <a:rPr lang="en-US" altLang="en-US" b="0">
                <a:solidFill>
                  <a:schemeClr val="tx1"/>
                </a:solidFill>
                <a:latin typeface="Arial" panose="020B0604020202020204" pitchFamily="34" charset="0"/>
              </a:rPr>
              <a:t> instructions aloud, if necessary, </a:t>
            </a:r>
            <a:r>
              <a:rPr lang="en-US" altLang="en-US" b="0">
                <a:solidFill>
                  <a:srgbClr val="CC0099"/>
                </a:solidFill>
                <a:latin typeface="Arial" panose="020B0604020202020204" pitchFamily="34" charset="0"/>
              </a:rPr>
              <a:t>complete</a:t>
            </a:r>
            <a:r>
              <a:rPr lang="en-US" altLang="en-US" b="0">
                <a:solidFill>
                  <a:schemeClr val="tx1"/>
                </a:solidFill>
                <a:latin typeface="Arial" panose="020B0604020202020204" pitchFamily="34" charset="0"/>
              </a:rPr>
              <a:t> the first spelling example or two with them.</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Encourage them to </a:t>
            </a:r>
            <a:r>
              <a:rPr lang="en-US" altLang="en-US" b="0">
                <a:solidFill>
                  <a:srgbClr val="CC0099"/>
                </a:solidFill>
                <a:latin typeface="Arial" panose="020B0604020202020204" pitchFamily="34" charset="0"/>
              </a:rPr>
              <a:t>play with their spellings </a:t>
            </a:r>
            <a:r>
              <a:rPr lang="en-US" altLang="en-US" b="0">
                <a:solidFill>
                  <a:schemeClr val="tx1"/>
                </a:solidFill>
                <a:latin typeface="Arial" panose="020B0604020202020204" pitchFamily="34" charset="0"/>
              </a:rPr>
              <a:t>e.g. underline or highlight key words in colour, draw pictures etc to aid their memory.</a:t>
            </a:r>
          </a:p>
        </p:txBody>
      </p:sp>
      <p:pic>
        <p:nvPicPr>
          <p:cNvPr id="27651" name="Picture 2" descr="Image result for parents stressed homewo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692150"/>
            <a:ext cx="265271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07950" y="150813"/>
            <a:ext cx="8856663" cy="631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US" altLang="en-US" sz="2800">
                <a:solidFill>
                  <a:srgbClr val="CC0099"/>
                </a:solidFill>
                <a:latin typeface="Arial" panose="020B0604020202020204" pitchFamily="34" charset="0"/>
              </a:rPr>
              <a:t>Homework: Top tips and how you can help</a:t>
            </a:r>
          </a:p>
          <a:p>
            <a:pPr eaLnBrk="1" hangingPunct="1">
              <a:spcBef>
                <a:spcPct val="0"/>
              </a:spcBef>
              <a:buClrTx/>
              <a:buSzTx/>
              <a:buFontTx/>
              <a:buNone/>
            </a:pPr>
            <a:endParaRPr lang="en-US" altLang="en-US" sz="2000">
              <a:solidFill>
                <a:schemeClr val="tx1"/>
              </a:solidFill>
              <a:latin typeface="Arial" panose="020B0604020202020204" pitchFamily="34" charset="0"/>
            </a:endParaRPr>
          </a:p>
          <a:p>
            <a:pPr eaLnBrk="1" hangingPunct="1">
              <a:spcBef>
                <a:spcPct val="0"/>
              </a:spcBef>
              <a:buClrTx/>
              <a:buSzTx/>
              <a:buFontTx/>
              <a:buNone/>
            </a:pPr>
            <a:endParaRPr lang="en-US" altLang="en-US" sz="200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Checking and monitoring work</a:t>
            </a:r>
          </a:p>
          <a:p>
            <a:pPr eaLnBrk="1" hangingPunct="1">
              <a:spcBef>
                <a:spcPct val="0"/>
              </a:spcBef>
              <a:buClrTx/>
              <a:buSzTx/>
              <a:buFontTx/>
              <a:buNone/>
            </a:pPr>
            <a:endParaRPr lang="en-US" altLang="en-US" b="0">
              <a:solidFill>
                <a:srgbClr val="CC0099"/>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Help your child to learn to check their own work so they can go over their own work more independently as they get older.</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Teach your child to use the computer for work as they get older. Show them how to use a spell checker and encourage them to learn touch typing skills. </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If they are slow to complete work, see how much work they can do in e.g. two minutes. Using a stopwatch can make it more fun and visual.</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Give your child </a:t>
            </a:r>
            <a:r>
              <a:rPr lang="en-US" altLang="en-US" b="0">
                <a:solidFill>
                  <a:srgbClr val="CC0099"/>
                </a:solidFill>
                <a:latin typeface="Arial" panose="020B0604020202020204" pitchFamily="34" charset="0"/>
              </a:rPr>
              <a:t>lots</a:t>
            </a:r>
            <a:r>
              <a:rPr lang="en-US" altLang="en-US" b="0">
                <a:solidFill>
                  <a:schemeClr val="tx1"/>
                </a:solidFill>
                <a:latin typeface="Arial" panose="020B0604020202020204" pitchFamily="34" charset="0"/>
              </a:rPr>
              <a:t> of praise as they complete homework tasks.</a:t>
            </a:r>
          </a:p>
        </p:txBody>
      </p:sp>
      <p:pic>
        <p:nvPicPr>
          <p:cNvPr id="28675" name="Picture 2" descr="Image result for parents stressed homewor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8" y="619125"/>
            <a:ext cx="186531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9388" y="115888"/>
            <a:ext cx="8640762"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lgn="ctr" eaLnBrk="1" hangingPunct="1">
              <a:spcBef>
                <a:spcPct val="0"/>
              </a:spcBef>
              <a:buClrTx/>
              <a:buSzTx/>
              <a:buFontTx/>
              <a:buNone/>
            </a:pPr>
            <a:r>
              <a:rPr lang="en-US" altLang="en-US" sz="2800" b="0">
                <a:solidFill>
                  <a:srgbClr val="CC0099"/>
                </a:solidFill>
                <a:latin typeface="Arial" panose="020B0604020202020204" pitchFamily="34" charset="0"/>
              </a:rPr>
              <a:t>Homework: Top tips and how you can help</a:t>
            </a:r>
          </a:p>
          <a:p>
            <a:pPr eaLnBrk="1" hangingPunct="1">
              <a:spcBef>
                <a:spcPct val="0"/>
              </a:spcBef>
              <a:buClrTx/>
              <a:buSzTx/>
              <a:buFontTx/>
              <a:buNone/>
            </a:pPr>
            <a:endParaRPr lang="en-US" altLang="en-US" sz="2000" b="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Organisation </a:t>
            </a:r>
          </a:p>
          <a:p>
            <a:pPr eaLnBrk="1" hangingPunct="1">
              <a:spcBef>
                <a:spcPct val="0"/>
              </a:spcBef>
              <a:buClrTx/>
              <a:buSzTx/>
              <a:buFontTx/>
              <a:buNone/>
            </a:pPr>
            <a:endParaRPr lang="en-US" altLang="en-US" b="0">
              <a:solidFill>
                <a:srgbClr val="CC0099"/>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Encourage your child to keep their spelling sheets/lists/books </a:t>
            </a:r>
            <a:r>
              <a:rPr lang="en-US" altLang="en-US" b="0">
                <a:solidFill>
                  <a:srgbClr val="CC0099"/>
                </a:solidFill>
                <a:latin typeface="Arial" panose="020B0604020202020204" pitchFamily="34" charset="0"/>
              </a:rPr>
              <a:t>together</a:t>
            </a:r>
            <a:r>
              <a:rPr lang="en-US" altLang="en-US" b="0">
                <a:solidFill>
                  <a:schemeClr val="tx1"/>
                </a:solidFill>
                <a:latin typeface="Arial" panose="020B0604020202020204" pitchFamily="34" charset="0"/>
              </a:rPr>
              <a:t> in folders so they don’t get lost or damaged. </a:t>
            </a:r>
            <a:r>
              <a:rPr lang="en-US" altLang="en-US" b="0">
                <a:solidFill>
                  <a:srgbClr val="CC0099"/>
                </a:solidFill>
                <a:latin typeface="Arial" panose="020B0604020202020204" pitchFamily="34" charset="0"/>
              </a:rPr>
              <a:t>Colour coding</a:t>
            </a:r>
            <a:r>
              <a:rPr lang="en-US" altLang="en-US" b="0">
                <a:solidFill>
                  <a:schemeClr val="tx1"/>
                </a:solidFill>
                <a:latin typeface="Arial" panose="020B0604020202020204" pitchFamily="34" charset="0"/>
              </a:rPr>
              <a:t> of subjects can greatly help your child’s organisation.</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rgbClr val="CC0099"/>
                </a:solidFill>
                <a:latin typeface="Arial" panose="020B0604020202020204" pitchFamily="34" charset="0"/>
              </a:rPr>
              <a:t>Chat </a:t>
            </a:r>
            <a:r>
              <a:rPr lang="en-US" altLang="en-US" b="0">
                <a:solidFill>
                  <a:schemeClr val="tx1"/>
                </a:solidFill>
                <a:latin typeface="Arial" panose="020B0604020202020204" pitchFamily="34" charset="0"/>
              </a:rPr>
              <a:t>with your child’s teacher regularly to check that they are handing in their completed homework at school.</a:t>
            </a:r>
          </a:p>
          <a:p>
            <a:pPr eaLnBrk="1" hangingPunct="1">
              <a:spcBef>
                <a:spcPct val="0"/>
              </a:spcBef>
              <a:buClrTx/>
              <a:buSzTx/>
              <a:buFontTx/>
              <a:buNone/>
            </a:pPr>
            <a:endParaRPr lang="en-US" altLang="en-US" b="0">
              <a:solidFill>
                <a:schemeClr val="tx1"/>
              </a:solidFill>
              <a:latin typeface="Arial" panose="020B0604020202020204" pitchFamily="34" charset="0"/>
            </a:endParaRPr>
          </a:p>
          <a:p>
            <a:pPr eaLnBrk="1" hangingPunct="1">
              <a:spcBef>
                <a:spcPct val="0"/>
              </a:spcBef>
              <a:buClrTx/>
              <a:buSzTx/>
              <a:buFontTx/>
              <a:buNone/>
            </a:pPr>
            <a:r>
              <a:rPr lang="en-US" altLang="en-US" b="0">
                <a:solidFill>
                  <a:schemeClr val="tx1"/>
                </a:solidFill>
                <a:latin typeface="Arial" panose="020B0604020202020204" pitchFamily="34" charset="0"/>
              </a:rPr>
              <a:t>It is helpful to make sure that everything needed for the next school day is </a:t>
            </a:r>
            <a:r>
              <a:rPr lang="en-US" altLang="en-US" b="0">
                <a:solidFill>
                  <a:srgbClr val="CC0099"/>
                </a:solidFill>
                <a:latin typeface="Arial" panose="020B0604020202020204" pitchFamily="34" charset="0"/>
              </a:rPr>
              <a:t>packed up </a:t>
            </a:r>
            <a:r>
              <a:rPr lang="en-US" altLang="en-US" b="0">
                <a:solidFill>
                  <a:schemeClr val="tx1"/>
                </a:solidFill>
                <a:latin typeface="Arial" panose="020B0604020202020204" pitchFamily="34" charset="0"/>
              </a:rPr>
              <a:t>the night before and placed by the front door.</a:t>
            </a:r>
          </a:p>
        </p:txBody>
      </p:sp>
      <p:pic>
        <p:nvPicPr>
          <p:cNvPr id="29699" name="Picture 6" descr="Image result for homework hel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5033963"/>
            <a:ext cx="29813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http://www.bavariannews.com/wp-content/uploads/2015/08/Parent-Teaching-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126038"/>
            <a:ext cx="241776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7950" y="409575"/>
            <a:ext cx="8785225" cy="733425"/>
          </a:xfrm>
        </p:spPr>
        <p:txBody>
          <a:bodyPr/>
          <a:lstStyle/>
          <a:p>
            <a:pPr algn="ctr" eaLnBrk="1" hangingPunct="1"/>
            <a:r>
              <a:rPr lang="en-GB" altLang="en-US" sz="3600" smtClean="0">
                <a:latin typeface="Arial" panose="020B0604020202020204" pitchFamily="34" charset="0"/>
                <a:cs typeface="Arial" panose="020B0604020202020204" pitchFamily="34" charset="0"/>
              </a:rPr>
              <a:t>Understanding and supporting spelling</a:t>
            </a:r>
          </a:p>
        </p:txBody>
      </p:sp>
      <p:sp>
        <p:nvSpPr>
          <p:cNvPr id="28675" name="Rectangle 3"/>
          <p:cNvSpPr>
            <a:spLocks noGrp="1" noChangeArrowheads="1"/>
          </p:cNvSpPr>
          <p:nvPr>
            <p:ph type="body" idx="1"/>
          </p:nvPr>
        </p:nvSpPr>
        <p:spPr>
          <a:xfrm>
            <a:off x="28575" y="1341438"/>
            <a:ext cx="8785225" cy="4343400"/>
          </a:xfrm>
        </p:spPr>
        <p:txBody>
          <a:bodyPr/>
          <a:lstStyle/>
          <a:p>
            <a:pPr marL="0" indent="0" eaLnBrk="1" hangingPunct="1">
              <a:buFont typeface="Wingdings 2" panose="05020102010507070707" pitchFamily="18" charset="2"/>
              <a:buNone/>
              <a:defRPr/>
            </a:pPr>
            <a:r>
              <a:rPr lang="en-GB" altLang="en-US" sz="3200" dirty="0" smtClean="0">
                <a:latin typeface="Arial" panose="020B0604020202020204" pitchFamily="34" charset="0"/>
                <a:cs typeface="Arial" panose="020B0604020202020204" pitchFamily="34" charset="0"/>
              </a:rPr>
              <a:t>What does spelling require?</a:t>
            </a:r>
          </a:p>
          <a:p>
            <a:pPr eaLnBrk="1" hangingPunct="1">
              <a:defRPr/>
            </a:pPr>
            <a:r>
              <a:rPr lang="en-GB" altLang="en-US" sz="3200" dirty="0" smtClean="0">
                <a:latin typeface="Arial" panose="020B0604020202020204" pitchFamily="34" charset="0"/>
                <a:cs typeface="Arial" panose="020B0604020202020204" pitchFamily="34" charset="0"/>
              </a:rPr>
              <a:t>Spelling requires </a:t>
            </a:r>
            <a:r>
              <a:rPr lang="en-GB" altLang="en-US" sz="3200" dirty="0" smtClean="0">
                <a:solidFill>
                  <a:srgbClr val="FF0000"/>
                </a:solidFill>
                <a:latin typeface="Arial" panose="020B0604020202020204" pitchFamily="34" charset="0"/>
                <a:cs typeface="Arial" panose="020B0604020202020204" pitchFamily="34" charset="0"/>
              </a:rPr>
              <a:t>recall</a:t>
            </a:r>
          </a:p>
          <a:p>
            <a:pPr eaLnBrk="1" hangingPunct="1">
              <a:defRPr/>
            </a:pPr>
            <a:endParaRPr lang="en-GB" altLang="en-US" sz="3200" dirty="0" smtClean="0">
              <a:latin typeface="Arial" panose="020B0604020202020204" pitchFamily="34" charset="0"/>
              <a:cs typeface="Arial" panose="020B0604020202020204" pitchFamily="34" charset="0"/>
            </a:endParaRPr>
          </a:p>
          <a:p>
            <a:pPr eaLnBrk="1" hangingPunct="1">
              <a:defRPr/>
            </a:pPr>
            <a:r>
              <a:rPr lang="en-GB" altLang="en-US" sz="3200" dirty="0" smtClean="0">
                <a:latin typeface="Arial" panose="020B0604020202020204" pitchFamily="34" charset="0"/>
                <a:cs typeface="Arial" panose="020B0604020202020204" pitchFamily="34" charset="0"/>
              </a:rPr>
              <a:t>Reading requires </a:t>
            </a:r>
            <a:r>
              <a:rPr lang="en-GB" altLang="en-US" sz="3200" dirty="0" smtClean="0">
                <a:solidFill>
                  <a:srgbClr val="FF0000"/>
                </a:solidFill>
                <a:latin typeface="Arial" panose="020B0604020202020204" pitchFamily="34" charset="0"/>
                <a:cs typeface="Arial" panose="020B0604020202020204" pitchFamily="34" charset="0"/>
              </a:rPr>
              <a:t>recognition</a:t>
            </a:r>
          </a:p>
          <a:p>
            <a:pPr eaLnBrk="1" hangingPunct="1">
              <a:defRPr/>
            </a:pPr>
            <a:endParaRPr lang="en-GB" altLang="en-US" sz="3200" dirty="0" smtClean="0">
              <a:latin typeface="Arial" panose="020B0604020202020204" pitchFamily="34" charset="0"/>
              <a:cs typeface="Arial" panose="020B0604020202020204" pitchFamily="34" charset="0"/>
            </a:endParaRPr>
          </a:p>
          <a:p>
            <a:pPr eaLnBrk="1" hangingPunct="1">
              <a:defRPr/>
            </a:pPr>
            <a:r>
              <a:rPr lang="en-GB" altLang="en-US" sz="3200" dirty="0" smtClean="0">
                <a:solidFill>
                  <a:srgbClr val="FF0000"/>
                </a:solidFill>
                <a:latin typeface="Arial" panose="020B0604020202020204" pitchFamily="34" charset="0"/>
                <a:cs typeface="Arial" panose="020B0604020202020204" pitchFamily="34" charset="0"/>
              </a:rPr>
              <a:t>Recall</a:t>
            </a:r>
            <a:r>
              <a:rPr lang="en-GB" altLang="en-US" sz="3200" dirty="0" smtClean="0">
                <a:latin typeface="Arial" panose="020B0604020202020204" pitchFamily="34" charset="0"/>
                <a:cs typeface="Arial" panose="020B0604020202020204" pitchFamily="34" charset="0"/>
              </a:rPr>
              <a:t> is harder than </a:t>
            </a:r>
            <a:r>
              <a:rPr lang="en-GB" altLang="en-US" sz="3200" dirty="0" smtClean="0">
                <a:solidFill>
                  <a:srgbClr val="FF0000"/>
                </a:solidFill>
                <a:latin typeface="Arial" panose="020B0604020202020204" pitchFamily="34" charset="0"/>
                <a:cs typeface="Arial" panose="020B0604020202020204" pitchFamily="34" charset="0"/>
              </a:rPr>
              <a:t>recognition</a:t>
            </a:r>
          </a:p>
          <a:p>
            <a:pPr eaLnBrk="1" hangingPunct="1">
              <a:defRPr/>
            </a:pPr>
            <a:endParaRPr lang="en-GB" altLang="en-US" dirty="0" smtClean="0"/>
          </a:p>
        </p:txBody>
      </p:sp>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a:spcBef>
                <a:spcPct val="0"/>
              </a:spcBef>
              <a:buClrTx/>
              <a:buSzTx/>
              <a:buFontTx/>
              <a:buNone/>
            </a:pPr>
            <a:fld id="{8D27D3DC-C6D4-4D21-9FE1-88472E7BCB34}" type="slidenum">
              <a:rPr lang="en-GB" altLang="en-US" sz="1400">
                <a:solidFill>
                  <a:schemeClr val="tx1"/>
                </a:solidFill>
                <a:latin typeface="Arial" panose="020B0604020202020204" pitchFamily="34" charset="0"/>
                <a:cs typeface="Arial" panose="020B0604020202020204" pitchFamily="34" charset="0"/>
              </a:rPr>
              <a:pPr>
                <a:spcBef>
                  <a:spcPct val="0"/>
                </a:spcBef>
                <a:buClrTx/>
                <a:buSzTx/>
                <a:buFontTx/>
                <a:buNone/>
              </a:pPr>
              <a:t>7</a:t>
            </a:fld>
            <a:endParaRPr lang="en-GB" altLang="en-US" sz="1400">
              <a:solidFill>
                <a:schemeClr val="tx1"/>
              </a:solidFill>
              <a:latin typeface="Arial" panose="020B0604020202020204" pitchFamily="34" charset="0"/>
              <a:cs typeface="Arial" panose="020B0604020202020204" pitchFamily="34" charset="0"/>
            </a:endParaRPr>
          </a:p>
        </p:txBody>
      </p:sp>
      <p:sp>
        <p:nvSpPr>
          <p:cNvPr id="5" name="7-Point Star 4"/>
          <p:cNvSpPr/>
          <p:nvPr/>
        </p:nvSpPr>
        <p:spPr>
          <a:xfrm>
            <a:off x="6300788" y="1982788"/>
            <a:ext cx="2424112" cy="2309812"/>
          </a:xfrm>
          <a:prstGeom prst="star7">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GB"/>
          </a:p>
        </p:txBody>
      </p:sp>
      <p:sp>
        <p:nvSpPr>
          <p:cNvPr id="31750" name="TextBox 1"/>
          <p:cNvSpPr txBox="1">
            <a:spLocks noChangeArrowheads="1"/>
          </p:cNvSpPr>
          <p:nvPr/>
        </p:nvSpPr>
        <p:spPr bwMode="auto">
          <a:xfrm>
            <a:off x="6804025" y="2390775"/>
            <a:ext cx="16557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000"/>
              </a:spcBef>
              <a:buClr>
                <a:srgbClr val="6FB7D7"/>
              </a:buClr>
              <a:buSzPct val="110000"/>
              <a:buFont typeface="Wingdings 2" panose="05020102010507070707" pitchFamily="18" charset="2"/>
              <a:buChar char=""/>
              <a:defRPr sz="2400">
                <a:solidFill>
                  <a:srgbClr val="595959"/>
                </a:solidFill>
                <a:latin typeface="News Gothic MT"/>
                <a:ea typeface="MS PGothic" panose="020B0600070205080204" pitchFamily="34" charset="-128"/>
              </a:defRPr>
            </a:lvl1pPr>
            <a:lvl2pPr marL="742950" indent="-285750">
              <a:spcBef>
                <a:spcPts val="600"/>
              </a:spcBef>
              <a:buClr>
                <a:srgbClr val="215D77"/>
              </a:buClr>
              <a:buSzPct val="110000"/>
              <a:buFont typeface="Wingdings 2" panose="05020102010507070707" pitchFamily="18" charset="2"/>
              <a:buChar char=""/>
              <a:defRPr sz="2200">
                <a:solidFill>
                  <a:srgbClr val="595959"/>
                </a:solidFill>
                <a:latin typeface="News Gothic MT"/>
                <a:ea typeface="MS PGothic" panose="020B0600070205080204" pitchFamily="34" charset="-128"/>
              </a:defRPr>
            </a:lvl2pPr>
            <a:lvl3pPr marL="1143000" indent="-228600">
              <a:spcBef>
                <a:spcPts val="600"/>
              </a:spcBef>
              <a:buClr>
                <a:srgbClr val="6FB7D7"/>
              </a:buClr>
              <a:buSzPct val="110000"/>
              <a:buFont typeface="Wingdings 2" panose="05020102010507070707" pitchFamily="18" charset="2"/>
              <a:buChar char=""/>
              <a:defRPr sz="2000">
                <a:solidFill>
                  <a:srgbClr val="595959"/>
                </a:solidFill>
                <a:latin typeface="News Gothic MT"/>
                <a:ea typeface="MS PGothic" panose="020B0600070205080204" pitchFamily="34" charset="-128"/>
              </a:defRPr>
            </a:lvl3pPr>
            <a:lvl4pPr marL="1600200" indent="-228600">
              <a:spcBef>
                <a:spcPts val="600"/>
              </a:spcBef>
              <a:buClr>
                <a:srgbClr val="215D7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4pPr>
            <a:lvl5pPr marL="2057400" indent="-228600">
              <a:spcBef>
                <a:spcPts val="600"/>
              </a:spcBef>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5pPr>
            <a:lvl6pPr marL="25146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6pPr>
            <a:lvl7pPr marL="29718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7pPr>
            <a:lvl8pPr marL="34290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8pPr>
            <a:lvl9pPr marL="3886200" indent="-228600" eaLnBrk="0" fontAlgn="base" hangingPunct="0">
              <a:spcBef>
                <a:spcPts val="600"/>
              </a:spcBef>
              <a:spcAft>
                <a:spcPct val="0"/>
              </a:spcAft>
              <a:buClr>
                <a:srgbClr val="6FB7D7"/>
              </a:buClr>
              <a:buSzPct val="110000"/>
              <a:buFont typeface="Wingdings 2" panose="05020102010507070707" pitchFamily="18" charset="2"/>
              <a:buChar char=""/>
              <a:defRPr>
                <a:solidFill>
                  <a:srgbClr val="595959"/>
                </a:solidFill>
                <a:latin typeface="News Gothic MT"/>
                <a:ea typeface="MS PGothic" panose="020B0600070205080204" pitchFamily="34" charset="-128"/>
              </a:defRPr>
            </a:lvl9pPr>
          </a:lstStyle>
          <a:p>
            <a:pPr eaLnBrk="1" hangingPunct="1">
              <a:spcBef>
                <a:spcPct val="0"/>
              </a:spcBef>
              <a:buClrTx/>
              <a:buSzTx/>
              <a:buFontTx/>
              <a:buNone/>
            </a:pPr>
            <a:r>
              <a:rPr lang="en-GB" altLang="en-US" b="0">
                <a:solidFill>
                  <a:schemeClr val="tx1"/>
                </a:solidFill>
                <a:latin typeface="Arial" panose="020B0604020202020204" pitchFamily="34" charset="0"/>
              </a:rPr>
              <a:t>Let’s have a go at a spelling 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smtClean="0"/>
          </a:p>
        </p:txBody>
      </p:sp>
      <p:sp>
        <p:nvSpPr>
          <p:cNvPr id="33795" name="Content Placeholder 2"/>
          <p:cNvSpPr>
            <a:spLocks noGrp="1"/>
          </p:cNvSpPr>
          <p:nvPr>
            <p:ph idx="1"/>
          </p:nvPr>
        </p:nvSpPr>
        <p:spPr/>
        <p:txBody>
          <a:bodyPr/>
          <a:lstStyle/>
          <a:p>
            <a:endParaRPr lang="en-US" altLang="en-US" smtClean="0"/>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113"/>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636838"/>
            <a:ext cx="8928100" cy="733425"/>
          </a:xfrm>
        </p:spPr>
        <p:txBody>
          <a:bodyPr/>
          <a:lstStyle/>
          <a:p>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
            </a:r>
            <a:br>
              <a:rPr lang="en-GB" altLang="en-US" smtClean="0"/>
            </a:br>
            <a:r>
              <a:rPr lang="en-GB" altLang="en-US" smtClean="0"/>
              <a:t>How many did you get?</a:t>
            </a:r>
          </a:p>
        </p:txBody>
      </p:sp>
      <p:sp>
        <p:nvSpPr>
          <p:cNvPr id="4" name="Title 1"/>
          <p:cNvSpPr txBox="1">
            <a:spLocks/>
          </p:cNvSpPr>
          <p:nvPr/>
        </p:nvSpPr>
        <p:spPr bwMode="auto">
          <a:xfrm>
            <a:off x="107950" y="765175"/>
            <a:ext cx="89281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600">
                <a:solidFill>
                  <a:schemeClr val="accent1"/>
                </a:solidFill>
                <a:latin typeface="+mj-lt"/>
                <a:ea typeface="MS PGothic" pitchFamily="34" charset="-128"/>
                <a:cs typeface="+mj-cs"/>
              </a:defRPr>
            </a:lvl1pPr>
            <a:lvl2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2pPr>
            <a:lvl3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3pPr>
            <a:lvl4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4pPr>
            <a:lvl5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5pPr>
            <a:lvl6pPr marL="457200" algn="l" rtl="0" fontAlgn="base">
              <a:spcBef>
                <a:spcPct val="0"/>
              </a:spcBef>
              <a:spcAft>
                <a:spcPct val="0"/>
              </a:spcAft>
              <a:defRPr sz="4600">
                <a:solidFill>
                  <a:schemeClr val="accent1"/>
                </a:solidFill>
                <a:latin typeface="News Gothic MT" charset="0"/>
                <a:ea typeface="MS PGothic" charset="0"/>
                <a:cs typeface="MS PGothic" charset="0"/>
              </a:defRPr>
            </a:lvl6pPr>
            <a:lvl7pPr marL="914400" algn="l" rtl="0" fontAlgn="base">
              <a:spcBef>
                <a:spcPct val="0"/>
              </a:spcBef>
              <a:spcAft>
                <a:spcPct val="0"/>
              </a:spcAft>
              <a:defRPr sz="4600">
                <a:solidFill>
                  <a:schemeClr val="accent1"/>
                </a:solidFill>
                <a:latin typeface="News Gothic MT" charset="0"/>
                <a:ea typeface="MS PGothic" charset="0"/>
                <a:cs typeface="MS PGothic" charset="0"/>
              </a:defRPr>
            </a:lvl7pPr>
            <a:lvl8pPr marL="1371600" algn="l" rtl="0" fontAlgn="base">
              <a:spcBef>
                <a:spcPct val="0"/>
              </a:spcBef>
              <a:spcAft>
                <a:spcPct val="0"/>
              </a:spcAft>
              <a:defRPr sz="4600">
                <a:solidFill>
                  <a:schemeClr val="accent1"/>
                </a:solidFill>
                <a:latin typeface="News Gothic MT" charset="0"/>
                <a:ea typeface="MS PGothic" charset="0"/>
                <a:cs typeface="MS PGothic" charset="0"/>
              </a:defRPr>
            </a:lvl8pPr>
            <a:lvl9pPr marL="1828800" algn="l" rtl="0" fontAlgn="base">
              <a:spcBef>
                <a:spcPct val="0"/>
              </a:spcBef>
              <a:spcAft>
                <a:spcPct val="0"/>
              </a:spcAft>
              <a:defRPr sz="4600">
                <a:solidFill>
                  <a:schemeClr val="accent1"/>
                </a:solidFill>
                <a:latin typeface="News Gothic MT" charset="0"/>
                <a:ea typeface="MS PGothic" charset="0"/>
                <a:cs typeface="MS PGothic" charset="0"/>
              </a:defRPr>
            </a:lvl9pPr>
          </a:lstStyle>
          <a:p>
            <a:pPr>
              <a:defRPr/>
            </a:pPr>
            <a:r>
              <a:rPr lang="en-GB" b="0" kern="0" dirty="0" smtClean="0"/>
              <a:t/>
            </a:r>
            <a:br>
              <a:rPr lang="en-GB" b="0" kern="0" dirty="0" smtClean="0"/>
            </a:br>
            <a:r>
              <a:rPr lang="en-GB" b="0" kern="0" dirty="0" smtClean="0"/>
              <a:t/>
            </a:r>
            <a:br>
              <a:rPr lang="en-GB" b="0" kern="0" dirty="0" smtClean="0"/>
            </a:br>
            <a:r>
              <a:rPr lang="en-GB" b="0" kern="0" dirty="0" smtClean="0"/>
              <a:t/>
            </a:r>
            <a:br>
              <a:rPr lang="en-GB" b="0" kern="0" dirty="0" smtClean="0"/>
            </a:br>
            <a:r>
              <a:rPr lang="en-GB" b="0" kern="0" dirty="0" smtClean="0"/>
              <a:t/>
            </a:r>
            <a:br>
              <a:rPr lang="en-GB" b="0" kern="0" dirty="0" smtClean="0"/>
            </a:br>
            <a:r>
              <a:rPr lang="en-GB" b="0" kern="0" dirty="0" smtClean="0"/>
              <a:t>Write down all of the words that you can remember…this is recall.</a:t>
            </a:r>
            <a:endParaRPr lang="en-GB" b="0" kern="0" dirty="0"/>
          </a:p>
        </p:txBody>
      </p:sp>
      <p:sp>
        <p:nvSpPr>
          <p:cNvPr id="5" name="Title 1"/>
          <p:cNvSpPr txBox="1">
            <a:spLocks/>
          </p:cNvSpPr>
          <p:nvPr/>
        </p:nvSpPr>
        <p:spPr bwMode="auto">
          <a:xfrm>
            <a:off x="107950" y="3789363"/>
            <a:ext cx="89281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4600">
                <a:solidFill>
                  <a:schemeClr val="accent1"/>
                </a:solidFill>
                <a:latin typeface="+mj-lt"/>
                <a:ea typeface="MS PGothic" pitchFamily="34" charset="-128"/>
                <a:cs typeface="+mj-cs"/>
              </a:defRPr>
            </a:lvl1pPr>
            <a:lvl2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2pPr>
            <a:lvl3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3pPr>
            <a:lvl4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4pPr>
            <a:lvl5pPr algn="l" rtl="0" eaLnBrk="0" fontAlgn="base" hangingPunct="0">
              <a:spcBef>
                <a:spcPct val="0"/>
              </a:spcBef>
              <a:spcAft>
                <a:spcPct val="0"/>
              </a:spcAft>
              <a:defRPr sz="4600">
                <a:solidFill>
                  <a:schemeClr val="accent1"/>
                </a:solidFill>
                <a:latin typeface="News Gothic MT" charset="0"/>
                <a:ea typeface="MS PGothic" pitchFamily="34" charset="-128"/>
                <a:cs typeface="MS PGothic" charset="0"/>
              </a:defRPr>
            </a:lvl5pPr>
            <a:lvl6pPr marL="457200" algn="l" rtl="0" fontAlgn="base">
              <a:spcBef>
                <a:spcPct val="0"/>
              </a:spcBef>
              <a:spcAft>
                <a:spcPct val="0"/>
              </a:spcAft>
              <a:defRPr sz="4600">
                <a:solidFill>
                  <a:schemeClr val="accent1"/>
                </a:solidFill>
                <a:latin typeface="News Gothic MT" charset="0"/>
                <a:ea typeface="MS PGothic" charset="0"/>
                <a:cs typeface="MS PGothic" charset="0"/>
              </a:defRPr>
            </a:lvl6pPr>
            <a:lvl7pPr marL="914400" algn="l" rtl="0" fontAlgn="base">
              <a:spcBef>
                <a:spcPct val="0"/>
              </a:spcBef>
              <a:spcAft>
                <a:spcPct val="0"/>
              </a:spcAft>
              <a:defRPr sz="4600">
                <a:solidFill>
                  <a:schemeClr val="accent1"/>
                </a:solidFill>
                <a:latin typeface="News Gothic MT" charset="0"/>
                <a:ea typeface="MS PGothic" charset="0"/>
                <a:cs typeface="MS PGothic" charset="0"/>
              </a:defRPr>
            </a:lvl7pPr>
            <a:lvl8pPr marL="1371600" algn="l" rtl="0" fontAlgn="base">
              <a:spcBef>
                <a:spcPct val="0"/>
              </a:spcBef>
              <a:spcAft>
                <a:spcPct val="0"/>
              </a:spcAft>
              <a:defRPr sz="4600">
                <a:solidFill>
                  <a:schemeClr val="accent1"/>
                </a:solidFill>
                <a:latin typeface="News Gothic MT" charset="0"/>
                <a:ea typeface="MS PGothic" charset="0"/>
                <a:cs typeface="MS PGothic" charset="0"/>
              </a:defRPr>
            </a:lvl8pPr>
            <a:lvl9pPr marL="1828800" algn="l" rtl="0" fontAlgn="base">
              <a:spcBef>
                <a:spcPct val="0"/>
              </a:spcBef>
              <a:spcAft>
                <a:spcPct val="0"/>
              </a:spcAft>
              <a:defRPr sz="4600">
                <a:solidFill>
                  <a:schemeClr val="accent1"/>
                </a:solidFill>
                <a:latin typeface="News Gothic MT" charset="0"/>
                <a:ea typeface="MS PGothic" charset="0"/>
                <a:cs typeface="MS PGothic" charset="0"/>
              </a:defRPr>
            </a:lvl9pPr>
          </a:lstStyle>
          <a:p>
            <a:pPr>
              <a:defRPr/>
            </a:pPr>
            <a:r>
              <a:rPr lang="en-GB" b="0" kern="0" dirty="0" smtClean="0"/>
              <a:t/>
            </a:r>
            <a:br>
              <a:rPr lang="en-GB" b="0" kern="0" dirty="0" smtClean="0"/>
            </a:br>
            <a:r>
              <a:rPr lang="en-GB" b="0" kern="0" dirty="0" smtClean="0"/>
              <a:t>Now we will try recognition. Look at the following slide and write down the words that appeared in the spelling list.</a:t>
            </a:r>
            <a:endParaRPr lang="en-GB" b="0"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Breeze">
  <a:themeElements>
    <a:clrScheme name="Breeze 1">
      <a:dk1>
        <a:srgbClr val="000000"/>
      </a:dk1>
      <a:lt1>
        <a:srgbClr val="FFFFFF"/>
      </a:lt1>
      <a:dk2>
        <a:srgbClr val="09213B"/>
      </a:dk2>
      <a:lt2>
        <a:srgbClr val="D5EDF4"/>
      </a:lt2>
      <a:accent1>
        <a:srgbClr val="2C7C9F"/>
      </a:accent1>
      <a:accent2>
        <a:srgbClr val="244A58"/>
      </a:accent2>
      <a:accent3>
        <a:srgbClr val="FFFFFF"/>
      </a:accent3>
      <a:accent4>
        <a:srgbClr val="000000"/>
      </a:accent4>
      <a:accent5>
        <a:srgbClr val="ACBFCD"/>
      </a:accent5>
      <a:accent6>
        <a:srgbClr val="20424F"/>
      </a:accent6>
      <a:hlink>
        <a:srgbClr val="7030A0"/>
      </a:hlink>
      <a:folHlink>
        <a:srgbClr val="00B0F0"/>
      </a:folHlink>
    </a:clrScheme>
    <a:fontScheme name="Breeze">
      <a:majorFont>
        <a:latin typeface="News Gothic MT"/>
        <a:ea typeface="MS PGothic"/>
        <a:cs typeface="MS PGothic"/>
      </a:majorFont>
      <a:minorFont>
        <a:latin typeface="News Gothic MT"/>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reeze 1">
        <a:dk1>
          <a:srgbClr val="000000"/>
        </a:dk1>
        <a:lt1>
          <a:srgbClr val="FFFFFF"/>
        </a:lt1>
        <a:dk2>
          <a:srgbClr val="09213B"/>
        </a:dk2>
        <a:lt2>
          <a:srgbClr val="D5EDF4"/>
        </a:lt2>
        <a:accent1>
          <a:srgbClr val="2C7C9F"/>
        </a:accent1>
        <a:accent2>
          <a:srgbClr val="244A58"/>
        </a:accent2>
        <a:accent3>
          <a:srgbClr val="FFFFFF"/>
        </a:accent3>
        <a:accent4>
          <a:srgbClr val="000000"/>
        </a:accent4>
        <a:accent5>
          <a:srgbClr val="ACBFCD"/>
        </a:accent5>
        <a:accent6>
          <a:srgbClr val="20424F"/>
        </a:accent6>
        <a:hlink>
          <a:srgbClr val="7030A0"/>
        </a:hlink>
        <a:folHlink>
          <a:srgbClr val="00B0F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4201</TotalTime>
  <Words>1348</Words>
  <Application>Microsoft Office PowerPoint</Application>
  <PresentationFormat>On-screen Show (4:3)</PresentationFormat>
  <Paragraphs>286</Paragraphs>
  <Slides>24</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MS PGothic</vt:lpstr>
      <vt:lpstr>Arial</vt:lpstr>
      <vt:lpstr>Calibri</vt:lpstr>
      <vt:lpstr>News Gothic MT</vt:lpstr>
      <vt:lpstr>Tempus Sans ITC</vt:lpstr>
      <vt:lpstr>Trebuchet MS</vt:lpstr>
      <vt:lpstr>Verdana</vt:lpstr>
      <vt:lpstr>Wingdings 2</vt:lpstr>
      <vt:lpstr>Breeze</vt:lpstr>
      <vt:lpstr>Blank Design</vt:lpstr>
      <vt:lpstr> Spelling –  a parent workshop        </vt:lpstr>
      <vt:lpstr>Dyslexia – what is it? </vt:lpstr>
      <vt:lpstr>PowerPoint Presentation</vt:lpstr>
      <vt:lpstr>PowerPoint Presentation</vt:lpstr>
      <vt:lpstr>PowerPoint Presentation</vt:lpstr>
      <vt:lpstr>PowerPoint Presentation</vt:lpstr>
      <vt:lpstr>Understanding and supporting spelling</vt:lpstr>
      <vt:lpstr>PowerPoint Presentation</vt:lpstr>
      <vt:lpstr>    How many did you get?</vt:lpstr>
      <vt:lpstr>PowerPoint Presentation</vt:lpstr>
      <vt:lpstr>PowerPoint Presentation</vt:lpstr>
      <vt:lpstr>PowerPoint Presentation</vt:lpstr>
      <vt:lpstr>PowerPoint Presentation</vt:lpstr>
      <vt:lpstr>PowerPoint Presentation</vt:lpstr>
      <vt:lpstr>Multisensory Spelling Techniques</vt:lpstr>
      <vt:lpstr>PowerPoint Presentation</vt:lpstr>
      <vt:lpstr>Practical ideas for learning spellings at home</vt:lpstr>
      <vt:lpstr>Practical ideas for learning spellings at home</vt:lpstr>
      <vt:lpstr>Practical ideas for learning spellings at home</vt:lpstr>
      <vt:lpstr>Practical ideas for learning spellings at home</vt:lpstr>
      <vt:lpstr>Helping children to recognise syllables</vt:lpstr>
      <vt:lpstr>PowerPoint Presentation</vt:lpstr>
      <vt:lpstr>PowerPoint Presentation</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spage</dc:creator>
  <cp:lastModifiedBy>Catherine Biddick</cp:lastModifiedBy>
  <cp:revision>384</cp:revision>
  <cp:lastPrinted>2017-03-10T14:18:22Z</cp:lastPrinted>
  <dcterms:created xsi:type="dcterms:W3CDTF">2006-01-17T13:18:38Z</dcterms:created>
  <dcterms:modified xsi:type="dcterms:W3CDTF">2017-03-16T14:33:01Z</dcterms:modified>
</cp:coreProperties>
</file>